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5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7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8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9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0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11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notesSlides/notesSlide12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4630400" cy="8229600"/>
  <p:notesSz cx="8229600" cy="14630400"/>
  <p:embeddedFontLst>
    <p:embeddedFont>
      <p:font typeface="Gelasio" panose="020B0604020202020204" charset="0"/>
      <p:regular r:id="rId15"/>
    </p:embeddedFont>
    <p:embeddedFont>
      <p:font typeface="Lato" panose="020F0502020204030203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11.3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51.5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24575,'26'0'0,"83"0"0,75 0 0,49 0 0,5 0-983,-11 0 292,-38 0 691,-37 0 542,-38 0-542,-39 0-7059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51.9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24575,'27'0'0,"39"0"0,41 0 0,23 0 0,-5 0 0,-25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52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24575,'16'0'0,"20"0"0,37 0 0,26 0 0,24 0 0,-5 0 0,-17 0 0,-21 0 0,-17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57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0 689 24575,'0'1'0,"1"0"0,-1 0 0,0 0 0,1 1 0,-1-1 0,1 0 0,-1 0 0,1 0 0,-1 0 0,1 0 0,0 0 0,0 0 0,-1 0 0,1 0 0,0 0 0,0-1 0,0 1 0,0 0 0,0-1 0,0 1 0,2 1 0,28 11 0,-24-11 0,39 11 0,1-1 0,0-3 0,0-2 0,78 3 0,77 10 0,194 23 0,-320-37 0,11 8 0,-60-8 0,46 3 0,510-7 0,-295-4 0,218 2 0,-457 2 0,77 14 0,-16-1 0,87 12 0,12 4 0,-142-18 0,111 7 0,31-18 0,-165-5 0,-1-1 0,75-17 0,-114 21 0,0-1 0,-1 0 0,1 0 0,-1 0 0,1-1 0,-1 1 0,0-1 0,0 0 0,1 0 0,-1 0 0,0 0 0,-1-1 0,1 1 0,0-1 0,-1 0 0,1 0 0,-1 0 0,0 0 0,0 0 0,2-3 0,-3 1 0,0 0 0,0 0 0,0 1 0,0-1 0,-1 0 0,1 0 0,-1 0 0,-1 0 0,1 0 0,-1 1 0,1-1 0,-1 0 0,-3-6 0,-3-8 0,-1 0 0,-1 0 0,-1 1 0,0 0 0,-25-32 0,24 37 0,0 1 0,0 1 0,-1 0 0,-1 0 0,0 1 0,0 1 0,-1 0 0,0 0 0,0 2 0,-1 0 0,0 1 0,0 0 0,-1 1 0,0 1 0,-18-3 0,-21 0 0,-1 2 0,1 3 0,-63 6 0,19-2 0,-781 0 0,463-3 0,404 1 0,1-1 0,0 0 0,0-1 0,0 0 0,0-1 0,1 0 0,-18-8 0,10 2 0,0-1 0,1-1 0,-24-19 0,-17-9 0,37 25 0,-31-25 0,45 33 0,1-1 0,1 0 0,0 0 0,0 0 0,0-1 0,1 0 0,-9-17 0,-11-23 0,15 29 0,0 1 0,-12-36 0,20 49 0,1-1 0,-1 0 0,1 0 0,0 0 0,1 0 0,-1 0 0,1 0 0,1 0 0,-1 0 0,1 0 0,0 0 0,0 0 0,1 0 0,2-6 0,-2 8 0,1-1 0,0 1 0,0 0 0,0 0 0,1 0 0,-1 1 0,1-1 0,0 1 0,0 0 0,0 0 0,1 0 0,-1 1 0,0 0 0,1-1 0,0 1 0,0 1 0,-1-1 0,9-1 0,13-3 0,0 2 0,33-2 0,-51 5 0,83-4 0,152 10 0,-196 2 0,1 2 0,-2 2 0,78 29 0,-117-37 0,31 12 0,48 26 0,-52-23 0,65 24 0,129 18 0,-36-22 0,0 1 0,-152-29 0,-24-7 0,-1 1 0,0 0 0,0 1 0,0 1 0,0 0 0,-1 1 0,0 1 0,0 0 0,16 13 0,30 27 0,-36-31 0,-2 2 0,23 23 0,-29-25 0,-1 1 0,-2 1 0,1 0 0,-2 1 0,16 36 0,-15-33 342,-13-23-374,0 1 0,0-1 1,0 0-1,0 1 1,1-1-1,-1 0 0,0 1 1,0-1-1,0 0 1,1 1-1,-1-1 0,0 0 1,1 1-1,-1-1 1,0 0-1,0 0 0,1 1 1,-1-1-1,0 0 0,1 0 1,-1 0-1,1 1 1,-1-1-1,0 0 0,1 0 1,-1 0-1,0 0 1,1 0-1,-1 0 0,1 0 1,-1 0-1,0 0 1,1 0-1,-1 0 0,1 0 1,-1 0-1,0 0 1,1 0-1,-1 0 0,1-1 1,-1 1-1,0 0 1,1 0-1,-1 0 0,0-1 1,1 1-1,-1 0 1,0 0-1,0-1 0,1 1 1,-1 0-1,0-1 1,1 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58.2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59.5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2695 0 24575,'-145'5'0,"0"6"0,-256 54 0,343-48 0,57-16 0,0-1 0,0 1 0,0-1 0,-1 0 0,1 1 0,0 0 0,1-1 0,-1 1 0,0 0 0,0-1 0,0 1 0,0 0 0,0 0 0,1 0 0,-1 0 0,0 0 0,0 1 0,1-1 0,1 0 0,-1-1 0,1 1 0,-1 0 0,1 0 0,-1-1 0,1 1 0,-1 0 0,1-1 0,0 1 0,-1 0 0,1-1 0,0 1 0,-1-1 0,1 1 0,0-1 0,0 0 0,0 1 0,-1-1 0,1 0 0,0 1 0,0-1 0,0 0 0,0 0 0,0 0 0,0 0 0,1 0 0,36 8 0,0-2 0,1-2 0,40-1 0,-41-1 0,384 8 0,-609-10 0,-136-2-164,-1691-28-4543,1945 28 4259,59 0 311,12 0 46,91-6 5,-88 7 86,1204-47-815,-1080 50 1043,-44 4-2199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6:02.2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342 364 24575,'-1'-2'0,"1"1"0,0-1 0,-1 1 0,0-1 0,1 1 0,-1-1 0,0 1 0,0 0 0,0-1 0,0 1 0,0 0 0,0 0 0,0 0 0,0 0 0,0 0 0,-1 0 0,-1-1 0,-27-18 0,22 16 0,-53-30 0,45 28 0,1-2 0,0 0 0,1-1 0,0 0 0,0-1 0,1-1 0,1 0 0,-20-22 0,15 11 0,-19-35 0,32 49 0,0-1 0,1 1 0,0 0 0,0-1 0,0 0 0,1 0 0,1 0 0,-2-9 0,3 17 0,0 1 0,0 0 0,0-1 0,0 1 0,0 0 0,0-1 0,0 1 0,0 0 0,0-1 0,0 1 0,0 0 0,0 0 0,0-1 0,0 1 0,0 0 0,0-1 0,1 1 0,-1 0 0,0 0 0,0-1 0,0 1 0,0 0 0,1-1 0,-1 1 0,0 0 0,0 0 0,0 0 0,1-1 0,-1 1 0,0 0 0,0 0 0,1 0 0,-1 0 0,0-1 0,1 1 0,-1 0 0,0 0 0,1 0 0,-1 0 0,0 0 0,0 0 0,1 0 0,-1 0 0,0 0 0,1 0 0,-1 0 0,0 0 0,1 0 0,-1 0 0,0 0 0,1 0 0,-1 0 0,0 1 0,0-1 0,1 0 0,-1 0 0,0 0 0,1 0 0,-1 1 0,0-1 0,0 0 0,0 0 0,1 0 0,-1 1 0,20 15 0,-19-15 0,22 20 0,1-1 0,0-2 0,1 0 0,34 17 0,-43-27 0,1 0 0,1-2 0,-1 0 0,1 0 0,0-2 0,0 0 0,0-2 0,28 2 0,236-5 291,-100-1-1947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6:03.7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24575,'5'0'0,"13"0"0,13 0 0,7 0 0,2 0 0,0 0 0,3 0 0,11 0 0,6 0 0,3 0 0,-3 0 0,-7 0 0,-7 0 0,-6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6:36.64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1957 0,'-1956'0,"6717"0,-4726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6:43.70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0,'4619'0,"-4592"0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17.9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1 446 24568,'8225'164'0,"-8213"-774"0,-8249 1056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6:48.12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0,'4391'0,"-4358"0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03.58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1,'4110'0,"-4063"0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06.67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0,'4739'0,"-4710"0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13.55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452 0,'4155'0,"-8729"0,4542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15.4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1,'0'0,"5"0,7 0,7 0,16 0,18 0,15 0,-3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17.70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19.47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44 1,'0'0,"-5"0,-7 0,-2 0,2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21.86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1,'440'0,"-434"0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25.83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0,'1430'0,"-1391"0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35.33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0,'4558'0,"-4523"0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14.8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2980 125 24575,'-120'6'0,"-227"41"0,217-26 0,-164 30 0,-130 19 0,298-56 0,-180-1 0,-87-18 0,359 2 0,0-1 0,0-2 0,1-1 0,0-1 0,-58-24 0,-51-12 0,-65-12 0,213 57 0,0 0 0,0 0 0,0-1 0,1 0 0,5-1 0,17 0 0,796-13 0,-710 7 0,-11 2 0,150-26 0,24-3 0,-231 27 0,-44 6 0,0 0 0,0 1 0,0-1 0,-1-1 0,1 1 0,0 0 0,0-1 0,-1 1 0,1-1 0,-1 0 0,0 0 0,1 0 0,1-3 0,-4 5 0,1 0 0,-1 0 0,0-1 0,0 1 0,0 0 0,1-1 0,-1 1 0,0 0 0,0-1 0,0 1 0,0 0 0,0-1 0,0 1 0,1-1 0,-1 1 0,0 0 0,0-1 0,0 1 0,0 0 0,0-1 0,0 1 0,-1 0 0,1-1 0,0 1 0,0-1 0,0 1 0,0 0 0,0-1 0,0 1 0,-1 0 0,1-1 0,0 1 0,-1-1 0,-14-6 0,-22 0 0,-400 3 0,147 19 0,-74 3 0,31 0 0,-59 23 0,390-41 0,-51 9 0,50-8 0,0-1 0,1 1 0,-1 0 0,1 0 0,-1 0 0,1 0 0,-1 0 0,1 0 0,0 1 0,-1-1 0,1 1 0,0-1 0,0 1 0,0 0 0,0 0 0,-2 3 0,4-5 0,0 1 0,0-1 0,0 1 0,0-1 0,0 1 0,0-1 0,0 1 0,0-1 0,0 1 0,0-1 0,0 1 0,1-1 0,-1 1 0,0-1 0,0 1 0,0-1 0,1 1 0,-1-1 0,0 1 0,0-1 0,1 0 0,-1 1 0,0-1 0,1 0 0,-1 1 0,1-1 0,-1 0 0,0 1 0,1-1 0,-1 0 0,1 0 0,-1 0 0,1 1 0,-1-1 0,2 0 0,19 7 0,17-1 0,0-2 0,0-1 0,47-4 0,-37 1 0,111 1 0,291-6 0,-74-24 0,104-4 0,-418 32 0,289-9 0,-239 2 0,124-25 0,-73 4 0,1 8 0,308-1 0,-202 23-1365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42.32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3343 0,'-3342'0,"8072"0,-4700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48.04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0,'4434'0,"-4397"0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52.0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1613 1,'2426'0,"-6440"0,3990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9T16:17:58.51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1176 1,'2388'0,"-1646"0,-5019 0,4249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8:18.2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3009 0 24030,'-3008'0'0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8:21.2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1710 154 24575,'-133'-15'0,"-211"2"0,162 10 0,61-5 0,-151-32 0,247 36 0,-170-19 0,-30-6 0,168 21-682,-98-3-1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8:23.4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2438 0 24575,'0'1'0,"0"0"0,0-1 0,0 1 0,1-1 0,-1 1 0,0 0 0,0-1 0,0 1 0,1-1 0,-1 1 0,0-1 0,0 1 0,1-1 0,-1 1 0,0-1 0,1 1 0,-1-1 0,1 1 0,-1-1 0,1 1 0,-1-1 0,1 0 0,-1 1 0,1-1 0,-1 0 0,2 1 0,20 4 0,-21-5 0,94 9 0,146-4 0,-154-6 0,-9 0 0,49 2 0,-151-3 0,1 1 0,-30 2 0,-6 1 0,-483 13 0,-339 2 0,616-1 0,5-1 0,-629-16-1365,787 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8:27.0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952 240 24575,'-5'-5'0,"-7"-2"0,-23 0 0,-31-4 0,-27-15 0,-6-4 0,-9 3 0,4 1 0,9 5 0,16 6 0,15 6 0,14-1 0,-1-4 0,4 0 0,4-3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8:42.0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198 669 24575,'0'0'0,"0"-1"0,1 1 0,-1-1 0,0 1 0,1-1 0,-1 1 0,1 0 0,-1-1 0,0 1 0,1-1 0,-1 1 0,1 0 0,-1-1 0,1 1 0,-1 0 0,1 0 0,-1 0 0,1-1 0,0 1 0,-1 0 0,1 0 0,-1 0 0,1 0 0,-1 0 0,1 0 0,0 0 0,-1 0 0,1 0 0,-1 0 0,1 0 0,-1 0 0,1 1 0,0-1 0,0 0 0,27 7 0,199 85 0,-59-20 0,32-4 0,388 79 0,-114-46 0,-285-50 0,-126-32 0,120 22 0,-18-24 0,208-6 0,-309-11 0,0-2 0,119-21 0,229-86 0,-392 104 0,0 0 0,0 1 0,1 1 0,-1 1 0,28 1 0,100 12 0,-61-2 0,266 41 0,-234-28 0,225 11 0,-285-34 0,-18 0 0,63 6 0,-80 3 0,-24-8 0,0 0 0,1 0 0,-1 1 0,0-1 0,0 0 0,1 0 0,-1 1 0,0-1 0,0 0 0,1 0 0,-1 1 0,0-1 0,0 0 0,0 1 0,1-1 0,-1 0 0,0 1 0,0-1 0,0 0 0,0 1 0,0-1 0,0 1 0,0-1 0,0 0 0,0 1 0,0-1 0,0 0 0,0 1 0,0-1 0,0 1 0,-2 2 0,0 0 0,0-1 0,0 1 0,0 0 0,-1-1 0,1 0 0,-1 1 0,-4 2 0,-4 4 0,0 2 0,0 1 0,0 0 0,1 0 0,-16 28 0,25-39 0,1-1 0,0 1 0,0 0 0,-1 0 0,1-1 0,-1 1 0,1 0 0,-1-1 0,1 1 0,-1 0 0,1-1 0,-1 1 0,1-1 0,-1 1 0,0-1 0,1 1 0,-1-1 0,0 0 0,1 1 0,-1-1 0,0 0 0,0 1 0,-1-1 0,2 0 0,-1-1 0,1 1 0,-1-1 0,1 1 0,-1-1 0,1 0 0,-1 1 0,1-1 0,0 1 0,-1-1 0,1 0 0,0 1 0,-1-1 0,1 0 0,0 1 0,0-1 0,0 0 0,0 0 0,-1 1 0,1-2 0,-2-53 0,2 46 0,0-47 0,-15-108 0,11 141 0,-1 1 0,-1-1 0,-1 1 0,-1 1 0,-1 0 0,0 0 0,-22-33 0,12 29 0,-1 0 0,-1 1 0,-1 2 0,-1 0 0,-1 1 0,-1 1 0,0 2 0,-36-20 0,22 17 0,-1 1 0,-1 2 0,-1 2 0,0 2 0,-55-11 0,93 24 0,-15-3 0,1 1 0,-1 0 0,0 1 0,-22 2 0,37 0 0,1 0 0,-1 1 0,0-1 0,0 1 0,1 0 0,-1 0 0,0 1 0,1-1 0,-1 1 0,1 0 0,-6 3 0,7-3 0,1 0 0,-1 0 0,0-1 0,1 1 0,0 0 0,-1 1 0,1-1 0,0 0 0,0 0 0,0 0 0,0 1 0,0-1 0,1 0 0,-1 1 0,1-1 0,-1 1 0,1-1 0,0 1 0,0 4 0,1 2 0,1 1 0,0-1 0,0 0 0,0 0 0,1 0 0,1 0 0,-1-1 0,2 1 0,-1-1 0,6 9 0,4 3 0,1-1 0,29 30 0,-31-36 0,0-1 0,1-1 0,1 0 0,0 0 0,0-2 0,22 11 0,-28-16 0,1 0 0,0 0 0,0-1 0,0-1 0,0 1 0,0-2 0,1 1 0,-1-1 0,0-1 0,1 0 0,-1 0 0,12-3 0,-18 3 0,0-1 0,0-1 0,0 1 0,0 0 0,0-1 0,-1 0 0,1 0 0,-1 0 0,1 0 0,-1 0 0,0-1 0,0 0 0,0 1 0,0-1 0,0 0 0,0-1 0,-1 1 0,0 0 0,1-1 0,-1 1 0,-1-1 0,1 0 0,0 0 0,-1 0 0,0 1 0,0-1 0,0-1 0,0 1 0,-1 0 0,1 0 0,-2-6 0,1-5 0,-1 0 0,0 1 0,-1-1 0,-1 1 0,0-1 0,-2 1 0,-7-21 0,4 19 0,0 0 0,0 0 0,-2 1 0,1 0 0,-23-25 0,26 33 0,0 1 0,-1 0 0,1 0 0,-1 1 0,0 0 0,-1 0 0,1 0 0,-1 1 0,0 0 0,0 0 0,0 1 0,-1 1 0,-14-4 0,20 5 0,0 1 0,0 0 0,0-1 0,0 1 0,0 0 0,0 1 0,0-1 0,0 0 0,0 1 0,0 0 0,0 0 0,0 0 0,0 0 0,0 0 0,1 0 0,-1 1 0,0 0 0,-3 2 0,3-1 0,0 0 0,0 1 0,1-1 0,0 0 0,0 1 0,0 0 0,0-1 0,0 1 0,1 0 0,0 0 0,-1 0 0,0 5 0,0 12 0,0-1 0,2 1 0,0 0 0,5 30 0,-4-35 0,4 50 0,13 101 0,-14-142 0,1 1 0,1-1 0,2 0 0,12 29 0,-20-52 0,1 1 0,0 0 0,0-1 0,0 1 0,1 0 0,-1-1 0,1 0 0,-1 1 0,1-1 0,0 0 0,0 0 0,0 0 0,0 0 0,0 0 0,0 0 0,0-1 0,1 1 0,-1-1 0,1 1 0,-1-1 0,1 0 0,4 1 0,-6-1 0,0 0 0,0 0 0,0 0 0,-1 0 0,1 0 0,0 0 0,0 0 0,-1 0 0,1 0 0,0 0 0,-1 1 0,1-1 0,-1 0 0,0 0 0,1 1 0,-1-1 0,0 0 0,0 1 0,0-1 0,0 0 0,0 0 0,0 3 0,0 0 0,2 14 0,1 24 0,1-1 0,13 48 0,-16-85 0,1 1 0,-1 0 0,1-1 0,0 0 0,0 1 0,0-1 0,1 0 0,0 0 0,-1 0 0,1-1 0,0 1 0,1 0 0,-1-1 0,1 0 0,0 0 0,-1 0 0,1-1 0,0 1 0,1-1 0,-1 0 0,0 0 0,1 0 0,-1 0 0,1-1 0,-1 0 0,1 0 0,0 0 0,0-1 0,-1 1 0,1-1 0,6-1 0,1 1 0,0-2 0,-1 1 0,0-1 0,1-1 0,-1 0 0,0 0 0,0-1 0,-1-1 0,1 1 0,-1-2 0,0 0 0,0 0 0,-1 0 0,0-2 0,0 1 0,-1-1 0,15-17 0,-16 17 0,-1 0 0,0 0 0,-1-1 0,0 0 0,0 0 0,-1 0 0,0 0 0,0-1 0,-1 0 0,-1 0 0,1 0 0,-2 0 0,1 0 0,-1 0 0,-1-1 0,0 1 0,0 0 0,-1 0 0,-1 0 0,-3-17 0,-1 12 0,0 0 0,0 1 0,-2 0 0,1 0 0,-2 0 0,0 1 0,0 0 0,-2 1 0,1 0 0,-2 0 0,1 1 0,-1 1 0,-1 0 0,-16-10 0,12 10 0,0 1 0,0 0 0,-1 1 0,0 0 0,0 2 0,-1 0 0,1 2 0,-1 0 0,0 0 0,-1 2 0,-23 0 0,37 2 0,1 0 0,-1 0 0,1 1 0,-1 0 0,1 0 0,0 0 0,0 1 0,-1 0 0,1 0 0,0 0 0,0 0 0,1 1 0,-1 0 0,1 0 0,-1 0 0,-4 5 0,5-3 0,0 0 0,1 0 0,-1 0 0,1 0 0,0 1 0,0-1 0,1 1 0,0 0 0,0 0 0,0 0 0,1 0 0,0 0 0,0 0 0,0 7 0,0 10 0,2-1 0,0 1 0,1-1 0,2 0 0,0 0 0,1 0 0,1 0 0,1-1 0,1 0 0,17 32 0,-15-35 0,0-1 0,1 0 0,1 0 0,0-1 0,1 0 0,1-2 0,0 1 0,1-2 0,1 0 0,0 0 0,0-2 0,19 10 0,-18-13 0,-5-2 0,0 0 0,0 1 0,17 13 0,-25-17 0,0 1 0,0 0 0,-1 0 0,1 1 0,-1-1 0,0 1 0,0-1 0,0 1 0,-1 0 0,0 0 0,0 0 0,1 6 0,-1-4 0,0-1 0,-1 1 0,0 0 0,0-1 0,0 1 0,-1 0 0,0 0 0,-1 0 0,-1 8 0,-4-4 0,-1-14 0,-6-18 0,5-5 0,1 1 0,1-1 0,1-1 0,-1-34 0,-2-4 0,2 19 0,-5-32 0,-23-87 0,32 158 0,0 1 0,0-1 0,-1 0 0,0 1 0,-5-9 0,8 15 0,-1-1 0,1 1 0,0-1 0,-1 0 0,1 1 0,0 0 0,-1-1 0,1 1 0,0-1 0,-1 1 0,1-1 0,-1 1 0,1 0 0,-1-1 0,1 1 0,-1 0 0,1 0 0,-1-1 0,0 1 0,1 0 0,-1 0 0,1 0 0,-1 0 0,1 0 0,-1 0 0,0 0 0,1 0 0,-1 0 0,1 0 0,-1 0 0,0 0 0,1 0 0,-2 0 0,1 1 0,0 0 0,0 1 0,-1-1 0,1 0 0,0 0 0,0 0 0,0 1 0,1-1 0,-1 1 0,0-1 0,0 0 0,0 3 0,-12 43 0,13-47 0,-1 8 0,-7 27 0,8-35 0,0 0 0,-1 1 0,1-1 0,0 1 0,0-1 0,0 1 0,-1-1 0,1 0 0,0 1 0,0-1 0,-1 0 0,1 1 0,0-1 0,-1 0 0,1 1 0,0-1 0,-1 0 0,1 0 0,0 1 0,-1-1 0,1 0 0,-1 0 0,1 0 0,0 1 0,-1-1 0,1 0 0,-1 0 0,1 0 0,-1 0 0,1 0 0,-1 0 0,1 0 0,0 0 0,-1 0 0,1 0 0,-1 0 0,1 0 0,-1 0 0,1-1 0,-1 1 0,1 0 0,0 0 0,-1 0 0,1-1 0,-1 1 0,1 0 0,0 0 0,-1-1 0,1 1 0,0 0 0,-1-1 0,1 1 0,0 0 0,0-1 0,-1 1 0,1-1 0,0 1 0,0 0 0,0-1 0,0 1 0,-1-1 0,-15-22 0,-16-31 0,23 37 0,0 1 0,-1 0 0,-1 1 0,0 0 0,-1 1 0,-24-22 0,15 20 0,-2 1 0,0 1 0,0 1 0,-1 1 0,-1 1 0,0 1 0,0 1 0,-37-7 0,23 7 0,-1 3 0,1 1 0,-1 2 0,0 2 0,-43 4 0,49 1 0,0 2 0,0 1 0,1 1 0,0 2 0,0 1 0,1 2 0,1 1 0,-56 34 0,63-33 0,1 1 0,1 1 0,1 1 0,0 1 0,2 1 0,0 1 0,1 1 0,1 0 0,1 1 0,1 1 0,-16 35 0,24-45 0,2 0 0,0 1 0,0-1 0,-3 26 0,7-37 0,1 1 0,0 0 0,0 0 0,0 0 0,0 0 0,1 0 0,-1 0 0,1 0 0,0-1 0,2 5 0,-2-5 0,0-1 0,0 0 0,1-1 0,-1 1 0,1 0 0,-1 0 0,1-1 0,-1 1 0,1 0 0,0-1 0,0 0 0,0 1 0,0-1 0,0 0 0,0 0 0,0 0 0,0 0 0,4 0 0,2 1 0,0-1 0,1 0 0,-1-1 0,0 1 0,1-2 0,-1 1 0,0-1 0,1-1 0,15-4 0,4-3 0,45-20 0,-45 16 0,0-2 0,-1-1 0,-1-1 0,0-1 0,-1-2 0,-1 0 0,-1-1 0,-1-2 0,-1 0 0,-1-1 0,-1-1 0,-2-1 0,0-1 0,-1 0 0,-2-1 0,-1 0 0,-1-2 0,-2 1 0,11-50 0,-12 36 0,5-86 0,-14 113 0,1 1 0,-2-1 0,0 0 0,-1 1 0,-1-1 0,-1 1 0,0 0 0,-10-25 0,14 38 0,-1 1 0,0-1 0,0 0 0,0 0 0,0 1 0,0-1 0,0 0 0,-1 1 0,1-1 0,-1 1 0,1 0 0,-1-1 0,1 1 0,-1 0 0,-3-2 0,4 3 0,0 0 0,0 0 0,-1 0 0,1 0 0,0 0 0,0 1 0,0-1 0,-1 0 0,1 1 0,0-1 0,0 1 0,0-1 0,0 1 0,0-1 0,0 1 0,0 0 0,0-1 0,0 1 0,0 0 0,0 0 0,0 0 0,1 0 0,-1 0 0,0 0 0,1 0 0,-1 0 0,0 0 0,0 2 0,-7 14 0,1 0 0,0 1 0,1-1 0,1 2 0,1-1 0,1 0 0,-2 23 0,3-28 0,-12 91 0,5 0 0,4 144 0,5-238 0,0 1 0,1 0 0,1 0 0,-1-1 0,2 1 0,-1-1 0,2 0 0,-1 0 0,1 0 0,7 12 0,-10-20 0,0-1 0,0 0 0,0 0 0,0 0 0,0 0 0,0 0 0,0 0 0,1 0 0,-1 0 0,0-1 0,0 1 0,1 0 0,-1-1 0,1 1 0,-1-1 0,0 1 0,1-1 0,-1 0 0,1 0 0,-1 1 0,1-1 0,2 0 0,-1-1 0,0 0 0,0 0 0,0 0 0,0 0 0,-1 0 0,1 0 0,0-1 0,-1 1 0,1-1 0,3-3 0,4-5 0,1 0 0,-2 0 0,14-19 0,-22 28 0,14-21 0,0-1 0,-2 0 0,20-47 0,-26 54 0,-2 0 0,0 0 0,-1-1 0,0 1 0,-2-1 0,0 0 0,0-23 0,-2 36 0,-1 1 0,1-1 0,-1 1 0,1-1 0,-1 1 0,0 0 0,-1-1 0,1 1 0,0 0 0,-1-1 0,0 1 0,0 0 0,0 0 0,0 1 0,0-1 0,-1 0 0,-2-2 0,-1 1 0,1 0 0,-1 0 0,1 1 0,-1 0 0,0 0 0,0 1 0,0-1 0,-12-2 0,-7 1 0,0 1 0,-1 0 0,-44 3 0,70 0 0,-30 1 0,1 1 0,0 2 0,0 1 0,0 1 0,0 1 0,1 2 0,1 1 0,-1 1 0,-42 24 0,57-28 0,1 1 0,0 0 0,0 1 0,1 0 0,0 1 0,1 0 0,0 1 0,1 0 0,0 1 0,0 0 0,1 0 0,1 1 0,0 0 0,1 0 0,0 0 0,1 1 0,1 0 0,0 0 0,1 0 0,0 1 0,-1 19 0,4-31 0,0 0 0,-1 0 0,1 0 0,1 1 0,-1-1 0,0 0 0,1 0 0,0 0 0,-1 0 0,1 0 0,0 0 0,0-1 0,1 1 0,-1 0 0,1 0 0,-1-1 0,1 1 0,0-1 0,0 1 0,0-1 0,0 0 0,1 0 0,-1 0 0,0 0 0,1 0 0,5 2 0,-5-3 0,0 0 0,0-1 0,0 1 0,0-1 0,0 0 0,0 0 0,0 0 0,0 0 0,0 0 0,0-1 0,0 1 0,0-1 0,0 0 0,0 0 0,0 0 0,0 0 0,0-1 0,-1 1 0,1-1 0,-1 0 0,1 1 0,-1-1 0,1 0 0,-1-1 0,0 1 0,3-4 0,5-7 0,-1 1 0,-1-2 0,-1 1 0,1-1 0,-2 0 0,0-1 0,-1 1 0,0-1 0,4-25 0,0-19 0,3-66 0,-12 120 0,1-3 0,2-34 0,-1 0 0,-6-58 0,2 88 0,0 0 0,0 0 0,-1 0 0,0 0 0,-1 1 0,0-1 0,-1 1 0,0 0 0,-1 1 0,-1-1 0,1 1 0,-1 0 0,-9-9 0,0 5 0,0 0 0,0 1 0,-2 1 0,1 1 0,-1 0 0,-1 1 0,0 1 0,-1 1 0,-31-9 0,15 8 0,0 1 0,-1 1 0,1 2 0,-63 0 0,89 5 0,1 0 0,0 0 0,-1 1 0,1 0 0,0 1 0,0 0 0,0 0 0,0 1 0,1 0 0,-1 1 0,1 0 0,-1 0 0,1 1 0,1 0 0,-1 0 0,1 1 0,0 0 0,0 0 0,0 1 0,1 0 0,0 0 0,0 0 0,1 1 0,0 0 0,1 0 0,-8 16 0,-3 15 0,1 0 0,2 0 0,2 2 0,1-1 0,-5 68 0,5 209 0,9-312 0,0 14 0,-1-1 0,1 1 0,1-1 0,1 0 0,6 25 0,-7-38 0,1 0 0,0 1 0,0-1 0,0 0 0,1 0 0,0-1 0,0 1 0,0 0 0,1-1 0,-1 0 0,1 0 0,0 0 0,0 0 0,0-1 0,1 1 0,-1-1 0,1 0 0,0-1 0,5 3 0,5 1 0,0-1 0,0 0 0,0-1 0,1-1 0,-1-1 0,23 2 0,0-4 0,67-7 0,-37-3-90,-1-3-1,0-3 1,-1-2-1,105-46 0,-89 25-22,-1-2 0,-2-4 0,77-59 0,-119 77 113,-1-2 0,49-51 0,-71 64 0,-1 0 0,0-1 0,-1 0 0,-1-1 0,0 0 0,-2-1 0,12-30 0,-18 41 0,-1 0 0,0 0 0,-1 0 0,1 0 0,-2-1 0,1 1 0,-1 0 0,0 0 0,-1 0 0,0-1 0,0 1 0,-1 0 0,0 0 0,0 0 0,-1 0 0,0 1 0,0-1 0,-1 1 0,0-1 0,0 1 0,-1 1 0,1-1 0,-11-10 0,-3-1 0,-1 1 0,-1 1 0,-1 0 0,0 2 0,0 0 0,-36-16 0,1 4-9,-2 3 1,0 3 0,-81-19-1,-188-20-53,-25 11 39,254 39 25,-151 6 0,226 4-2,1 1 0,0 1 0,0 1 0,0 1 0,0 0 0,-41 18 0,53-18 0,0 1 0,1 0 0,-1 0 0,1 0 0,0 1 0,1 1 0,0-1 0,0 2 0,1-1 0,0 1 0,0 0 0,1 0 0,0 1 0,1-1 0,-7 17 0,3 0-7,1 0 1,2 1-1,0 0 0,2 0 0,-2 43 0,10 138 210,-4-207-201,2 57 180,0 4 43,3 0-1,17 90 1,-21-147-225,0 0 0,1-1 0,-1 1 0,1-1 0,0 1 0,0-1 0,0 0 0,0 0 0,1 0 0,0 0 0,0 0 0,0-1 0,6 6 0,-5-6 0,0-1 0,1 1 0,-1-1 0,1 0 0,0 0 0,0-1 0,0 1 0,0-1 0,0 0 0,0-1 0,0 1 0,0-1 0,0 0 0,6-1 0,18-1 0,-1-2 0,1-1 0,43-15 0,24-12-87,-2-4-1,101-54 0,173-121-564,-92 23 60,-233 153 575,-1-2 0,-2-2-1,66-82 1,-96 109 17,0-1-1,-1-1 1,-1 0-1,-1 0 0,0 0 1,0-1-1,8-30 1,-14 39 0,0 1 0,0-1 0,-1 1 0,0-1 0,0 1 0,0-1 0,-1 1 0,1-1 0,-2 1 0,1-1 0,0 1 0,-1 0 0,0-1 0,0 1 0,0 0 0,-1 0 0,0 0 0,0 1 0,0-1 0,-1 1 0,1 0 0,-1 0 0,0 0 1,0 0-1,-6-4 0,-2 0 0,-1 0 0,1 0 0,-1 2 0,0 0 0,-1 0 0,-27-7 0,0 3 0,-56-5 0,-99-1 234,-288 15 0,149 22-134,280-14-100,-1 3-1,1 2 0,-102 36 1,140-41 1,0 1 0,0 1 0,0 0 1,1 1-1,0 1 0,1 0 1,1 2-1,-1-1 0,-23 29 0,26-24 0,0 1 0,0 0 0,2 1 0,0 0-1,2 1 1,0 0 0,1 0 0,-6 31-1,1 10 103,4 2 0,2-1-1,2 1 1,4 0 0,2 0-1,3-1 1,24 115-1,-22-148-49,0 0 0,2 0-1,19 41 1,-23-60-56,0 1 0,2-1 0,-1 0-1,1 0 1,1-1 0,-1 0 0,2 0 0,-1-1 0,1 0 0,0-1-1,19 12 1,-11-10 3,1 0 0,1-2 0,0 0 0,35 8 0,86 7 0,-82-18 0,0-3 0,0-2 0,0-2 0,0-3 0,-1-3 0,82-22 0,-92 17 0,-1-1 0,0-3 0,-2-2 0,0-1 0,-1-2 0,-2-2 0,0-2 0,38-35 0,-57 43 0,-2-1 0,0-1 0,-1-1 0,-2-1 0,25-41 0,-35 52 0,0 0 0,-2 0 0,1 0 0,-1-1 0,-1 0 0,-1 0 0,1 0 0,-2-1 0,0 1 0,-1-1 0,0 1 0,-1-1 0,-3-24 0,1 29 0,0 0 0,-1 0 0,-1 0 0,0 1 0,0-1 0,0 1 0,-1 0 0,0 0 0,-1 1 0,0-1 0,0 1 0,0 1 0,-1-1 0,0 1 0,0 0 0,-1 1 0,0-1 0,0 2 0,0-1 0,-12-4 0,-11-4 0,0 2 0,-1 1 0,0 2 0,-57-8 0,-117-4-373,-259 7-1,390 12 241,13 1 29,-620 25-263,644-21 367,-49 14 0,74-15 0,0 1 0,1 1 0,-1 0 0,1 1 0,0 0 0,-17 12 0,23-13 13,1 0 1,-1 0-1,1 1 1,0 0-1,1 0 1,-1 0-1,1 0 1,0 0 0,1 1-1,0 0 1,0 0-1,0 0 1,1 0-1,0 0 1,0 0 0,1 1-1,0-1 1,0 1-1,0 10 1,1-11 15,1-1 0,-1 1 0,1 0 0,0 0 0,0 0 0,1-1 0,0 1 0,0-1 0,1 1 0,0-1 0,0 0 0,0 0 0,1 0 0,0-1 0,0 1 0,0-1 0,1 0 0,-1 0 0,1 0 0,11 7 0,-8-7-7,0-1 0,1 0 0,-1 0 0,1 0 0,0-2 0,1 1 0,-1-1 0,0 0 0,1-1 0,-1 0 0,11 0 0,-5-2-5,-1 0 1,0-1 0,0 0-1,0-1 1,0-1-1,-1 0 1,16-7 0,-15 5-14,0-1 1,0 0-1,-1-1 0,0-1 1,-1 0-1,0-1 1,0 0-1,-1 0 1,0-1-1,-1-1 0,0 0 1,-1 0-1,-1-1 1,14-25-1,-19 30-4,0 0 0,0 0 0,-1 0 0,0 0 0,0 0 0,-1 0 0,0 0 0,-1 0 0,0-1 0,-1-10 0,0 14 0,0-1 0,0 1 0,-1-1 0,0 1 0,0-1 0,-1 1 0,1 0 0,-1 0 0,0 0 0,0 1 0,-1-1 0,1 1 0,-1-1 0,0 1 0,0 0 0,-5-3 0,-5-3 0,0 1 0,-1 1 0,0 0 0,0 1 0,0 0 0,-1 2 0,0 0 0,-17-4 0,-137-15 0,161 23 0,-57-5 0,0 3 0,0 3 0,-84 10 0,118-6 0,0 2 0,1 1 0,0 1 0,0 1 0,1 2 0,0 2 0,1 0 0,-47 30 0,63-32 0,-1 0 0,1 0 0,1 1 0,0 1 0,1 0 0,0 1 0,1 0 0,0 0 0,1 1 0,1 1 0,1-1 0,0 1 0,-5 19 0,4-11 0,2 1 0,1 0 0,2 1 0,0-1 0,1 1 0,2-1 0,0 1 0,5 31 0,-4-53 0,-1 0 0,1 0 0,0-1 0,0 1 0,0 0 0,1 0 0,-1-1 0,1 1 0,0-1 0,0 1 0,0-1 0,0 0 0,1 0 0,-1 0 0,1 0 0,0 0 0,0-1 0,0 1 0,0-1 0,0 0 0,7 4 0,2-1 0,0-1 0,1 0 0,-1-1 0,1-1 0,23 2 0,105 6-121,0-7-1,1-6 0,198-29 0,-331 30 113,222-35-85,-193 29 95,0-3 1,-1-1-1,67-31 1,-98 40-2,0 0 0,0 0 0,-1-1 0,1 0 0,-1 0 0,0 0 0,0-1 0,-1 1 0,1-1 0,-1 0 0,0 0 0,6-12 0,-8 14 0,-1-1 0,0 0 0,1 0 0,-2 0 0,1 0 0,0 0 0,-1 0 0,0 0 0,0 0 0,0 0 0,0 0 0,0 0 0,-1 0 0,0 0 0,0 0 0,0 0 0,0 0 0,-1 0 0,0 1 0,0-1 0,-2-3 0,-6-6 11,0 0 0,-1 1-1,0 0 1,-1 1 0,0 0 0,-1 1 0,0 0 0,-25-13-1,4 3 54,0 1-1,-2 3 0,0 0 1,-43-11-1,-160-30 107,31 20-459,-2 10 0,-294-2 0,360 33 289,128-3 0,-1 2 0,1 0 0,0 0 0,1 2 0,-1 0 0,-18 9 0,27-10 0,0 0 0,0 1 0,0 0 0,1 0 0,-1 0 0,1 1 0,1 0 0,-1 0 0,1 1 0,0 0 0,1 0 0,-1 0 0,1 0 0,1 1 0,-1-1 0,1 1 0,1 0 0,-1 0 0,1 0 0,1 0 0,-1 11 0,0 3 0,1 0 0,1 0 0,1 0 0,1 1 0,1-1 0,10 37 0,-6-33 48,2-1 0,0 1 0,2-2 1,1 1-1,0-2 0,2 1 0,1-2 0,19 23 1,-19-28-10,-1-1 0,2-1 1,0-1-1,1 0 1,0-1-1,1-1 1,1-1-1,0 0 0,0-2 1,34 13-1,-11-10-39,2-1 0,-1-3 0,83 6 0,132-15 0,-219-1 0,0-3 0,0 0 0,38-12 0,-65 14 0,0-1 0,0 0 0,-1 0 0,1-1 0,-1-1 0,-1 0 0,1 0 0,-1-1 0,0 0 0,0-1 0,-1 0 0,0-1 0,11-14 0,-18 21 0,0-1 0,0 0 0,-1 0 0,1 0 0,-1 0 0,0 0 0,1 0 0,-1 0 0,-1 0 0,1 0 0,0-1 0,-1-5 0,0 7 0,0 0 0,0 0 0,-1 0 0,1 0 0,-1 0 0,1 0 0,-1 0 0,0 0 0,0 0 0,0 0 0,0 1 0,0-1 0,0 0 0,0 1 0,-1-1 0,-1-1 0,0 0 0,0 1 0,-1 0 0,1 0 0,0 1 0,-1-1 0,1 1 0,-1 0 0,1 0 0,-1 0 0,0 0 0,1 0 0,-1 1 0,0 0 0,0 0 0,1 0 0,-1 0 0,0 0 0,0 1 0,1 0 0,-1-1 0,-3 3 0,-1 0 0,1 0 0,0 1 0,1 0 0,-1 0 0,1 0 0,0 1 0,0 0 0,0 0 0,0 1 0,1 0 0,0 0 0,0 0 0,1 0 0,0 1 0,0 0 0,0 0 0,1 0 0,0 0 0,-3 12 0,4-12 0,0 0 0,0 0 0,0 0 0,1 0 0,1 0 0,-1 0 0,1 1 0,0-1 0,1 0 0,-1 0 0,1 0 0,1 0 0,0 1 0,0-2 0,0 1 0,1 0 0,-1 0 0,2-1 0,-1 1 0,1-1 0,6 8 0,0-4 0,1 1 0,0-1 0,1-1 0,0 0 0,1-1 0,0 0 0,0-1 0,1 0 0,-1-1 0,1-1 0,1 0 0,-1-1 0,29 4 0,8-2 0,1-3 0,89-5 0,-53-1 0,1163 0 0,-677 4 0,-357 14 0,-12 1 0,9-16 0,-44 0 0,207 24 0,-325-17 0,0 1 0,-1 3 0,92 33 0,-107-31 0,-1-1 0,2-2 0,-1-1 0,1-2 0,0-1 0,1-2 0,39-2 0,-60-2 0,-1 1 0,26 3 0,-37-1 0,-11 1 0,-28 1 0,-1 0 0,0-2 0,-49-2 0,19-1 0,-429 3 0,8-39 0,-58-18 0,-514 48 0,558 10 0,339-15 0,55 2 0,-505-29 0,573 36 0,-25-1 0,1-3 0,-83-19 0,130 21 15,-220-48-1395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8:47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20.0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1366 1 24575,'-45'2'0,"1"3"0,-78 18 0,-9 1 0,50-18 0,-105-5 0,-3 0 0,61 14 0,-23 1 0,47-17 0,-50 2 0,123 3-1365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8:48.3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9:05.5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3376 282 24575,'-1328'0'0,"1305"-1"0,0-2 0,0 0 0,1-2 0,-41-13 0,37 10 0,-1 1 0,0 0 0,-34-2 0,-411 5 0,242 7 0,66-1 0,-186-5 0,249-6 0,90 7 0,0 0 0,0-1 0,1 0 0,-1 0 0,1-1 0,-18-9 0,28 13 0,-1 0 0,1 0 0,0 0 0,0-1 0,-1 1 0,1 0 0,0 0 0,0 0 0,-1 0 0,1 0 0,0 0 0,0 0 0,0-1 0,-1 1 0,1 0 0,0 0 0,0 0 0,0-1 0,0 1 0,-1 0 0,1 0 0,0 0 0,0-1 0,0 1 0,0 0 0,0 0 0,0-1 0,0 1 0,0 0 0,0 0 0,0-1 0,0 1 0,0 0 0,0 0 0,0-1 0,0 1 0,0 0 0,0 0 0,0-1 0,0 1 0,0 0 0,0 0 0,0-1 0,0 1 0,0 0 0,0 0 0,1 0 0,-1-1 0,0 1 0,0 0 0,0 0 0,1-1 0,18-5 0,27 0 0,407 4 0,-207 5 0,2571-3 0,-2781 2 0,-1 1 0,0 2 0,0 2 0,0 1 0,60 23 0,-86-28 0,-1 0 0,1 1 0,-1 0 0,0 1 0,0 0 0,0 0 0,-1 0 0,0 1 0,0 0 0,0 1 0,7 9 0,-10-11 0,-1 1 0,0-1 0,0 1 0,0 0 0,0 0 0,-1 1 0,0-1 0,-1 0 0,1 1 0,-1-1 0,0 1 0,-1-1 0,0 1 0,0-1 0,0 1 0,-2 11 0,0-12 0,1 0 0,-1 0 0,0 0 0,0 0 0,-1-1 0,1 1 0,-1-1 0,-1 1 0,1-1 0,-1 0 0,0 0 0,0 0 0,0-1 0,-1 0 0,1 1 0,-1-1 0,0-1 0,0 1 0,-1-1 0,1 0 0,-1 0 0,-8 3 0,-11 2 0,-1 0 0,0-1 0,-51 6 0,55-10 0,-47 7 0,-97 18 0,101-14 0,0-3 0,-78 2 0,-129-8 0,205-6 0,-2177-2 0,2151 3 0,-99-14 0,159 10 0,0-2 0,1-1 0,0-2 0,1-1 0,-1-2 0,-44-23 0,60 26 0,-1 0 0,0 1 0,0 1 0,-1 0 0,1 2 0,-1 0 0,-24-4 0,6 6 0,10 1 0,-1-1 0,-26-7 0,47 8 0,-1 0 0,1 0 0,0 0 0,0-1 0,0 0 0,0 0 0,1 0 0,-1-1 0,1 1 0,0-1 0,0-1 0,0 1 0,-6-8 0,10 10 0,-1-1 0,1 1 0,-1 0 0,1-1 0,0 1 0,0-1 0,0 0 0,0 1 0,0-1 0,1 0 0,-1 0 0,1 1 0,0-1 0,0 0 0,0 0 0,0 0 0,0 1 0,0-1 0,1 0 0,0 0 0,-1 1 0,1-1 0,0 0 0,0 1 0,0-1 0,1 1 0,-1-1 0,3-2 0,2-3 0,1 0 0,-1 1 0,1 0 0,1 0 0,-1 1 0,17-11 0,5 0 0,1 1 0,0 2 0,1 1 0,58-17 0,136-20 0,-193 44 0,42-6 0,132-5 0,74 20 0,-117 0 0,425-42 0,-434 23 0,57 3 0,-59 5 0,586-9 0,-608 18 0,84 14 0,-33 0 0,112-13-103,-212-3-1159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9:06.9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902 2 24575,'-173'-2'0,"-271"12"0,424-9 0,0 2 0,0 0 0,1 1 0,-1 1 0,1 1 0,0 1 0,-29 15 0,41-18 0,0 0 0,0 1 0,1 0 0,-1 0 0,1 1 0,0-1 0,1 1 0,-1 1 0,1-1 0,1 1 0,-1 0 0,1 0 0,0 0 0,1 1 0,0-1 0,0 1 0,0 0 0,1 0 0,0 0 0,1 0 0,-1 11 0,1-10 0,0-1 0,2 1 0,-1 0 0,1-1 0,0 1 0,0 0 0,1-1 0,1 1 0,-1-1 0,5 9 0,-5-13 0,0-1 0,0 0 0,0 0 0,0 0 0,0 0 0,1 0 0,0 0 0,-1-1 0,1 1 0,0-1 0,0 0 0,0 0 0,0 0 0,1 0 0,-1-1 0,1 1 0,-1-1 0,1 0 0,-1 1 0,1-2 0,0 1 0,-1 0 0,1-1 0,0 0 0,0 0 0,-1 0 0,5-1 0,20-2 0,1-2 0,-2-1 0,1-1 0,27-11 0,111-51 0,-98 39 0,7-2-1365,-17 8-5461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9:09.9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31 676 24575,'-3'-3'0,"0"-1"0,1 0 0,-1 0 0,1 0 0,0 0 0,0 0 0,0 0 0,1-1 0,-1 1 0,1 0 0,-1-10 0,-3-55 0,5 49 0,0-448 0,7 426 0,-7 41 0,0 1 0,0-1 0,1 0 0,-1 0 0,0 0 0,0 1 0,0-1 0,1 0 0,-1 1 0,0-1 0,1 0 0,-1 0 0,0 1 0,1-1 0,-1 1 0,1-1 0,-1 0 0,1 1 0,-1-1 0,1 1 0,0-1 0,-1 1 0,1-1 0,0 1 0,-1 0 0,1-1 0,0 1 0,0 0 0,-1 0 0,1-1 0,0 1 0,0 0 0,-1 0 0,1 0 0,0 0 0,0 0 0,-1 0 0,1 0 0,0 0 0,0 0 0,0 0 0,-1 1 0,1-1 0,0 0 0,-1 0 0,1 1 0,0-1 0,1 1 0,1 4 0,1 0 0,-1-1 0,1 1 0,-2 0 0,1 1 0,0-1 0,-1 0 0,0 1 0,0-1 0,-1 1 0,0 0 0,2 11 0,-2-9 0,10 60 0,5 126 0,-17 76 0,-1-158 0,0 349-1365,2-405-5461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9:1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335 314 24575,'1114'0'-1212,"-1060"1"1180,-1 0 112,-1-2 1,74-11 0,-126 12-79,1 0 0,-1 0-1,1 0 1,0 0 0,-1 0 0,1 0 0,-1 0 0,1 0 0,0-1 0,-1 1-1,1 0 1,-1 0 0,1-1 0,-1 1 0,1 0 0,-1-1 0,1 1-1,-1-1 1,1 1 0,-1 0 0,1-1 0,-1 1 0,1-1 0,-18-6 4,-106-6-6,-107 2 0,9 6-392,1 9-1,0 10 1,-293 56 0,463-60 681,-65 23 0,111-32-271,0 1 0,0-1 1,0 1-1,0 1 0,1-1 0,-7 5 0,10-7-18,-1 0 1,1 1-1,0-1 0,-1 0 1,1 0-1,0 1 1,0-1-1,-1 0 0,1 1 1,0-1-1,0 0 1,0 1-1,0-1 0,-1 0 1,1 1-1,0-1 1,0 0-1,0 1 0,0-1 1,0 0-1,0 1 1,0-1-1,0 1 0,0-1 1,0 0-1,0 1 1,0-1-1,0 0 0,0 1 1,0-1-1,0 0 1,1 1-1,-1-1 0,0 0 1,0 1-1,0-1 1,1 0-1,-1 1 1,0-1-1,0 0 0,1 1 1,-1-1-1,0 0 1,1 1-1,7 2 0,0-1 0,0 0 0,0 0 0,1 0 0,-1-1 0,0 0 0,1-1 0,15 0 0,43-3-80,0-3 1,113-24-1,132-51-364,-292 75 438,200-63-164,-176 52 497,-1-1 0,74-45 0,-117 63-318,10-6 129,-1 0 1,0-1-1,11-10 1,-18 16-133,-1 0 1,0 0-1,0 0 1,0-1-1,0 1 1,0 0-1,0 0 1,-1 0-1,1-1 1,0 1-1,0 0 1,-1-1-1,1 1 1,-1-1-1,1 1 1,-1-1-1,0 1 1,0 0-1,0-1 1,1 1-1,-1-1 1,0 1-1,-1-1 1,1 1-1,0-1 1,0 1-1,-1-1 1,1 1-1,-1-1 1,1 1-1,-1-1 1,-1-1-1,-1-1-6,-1 1 0,1 0 0,-1 0 0,0 0 0,0 0 0,0 1 0,0-1 0,-1 1 0,1 0 0,0 1 0,-1-1 0,-9-1 0,-68-11 0,68 12 0,-51-4 112,0 2 1,0 3-1,-88 9 0,117-4-56,1 2 0,-1 1 1,1 2-1,1 1 0,0 2 0,0 1 0,-53 30 0,77-37-56,0 1 0,1 0 0,-1 0 0,2 1 0,-1 0 0,-7 10 0,12-14 0,0 1 0,1 0 0,0 0 0,0 0 0,1 1 0,-1-1 0,1 1 0,0-1 0,1 1 0,-1 0 0,1-1 0,-1 11 0,2-15 0,0-1 0,0 1 0,0 0 0,0 0 0,-1 0 0,1-1 0,0 1 0,0 0 0,1 0 0,-1 0 0,0 0 0,0-1 0,0 1 0,0 0 0,1 0 0,-1-1 0,0 1 0,1 0 0,-1 0 0,1-1 0,-1 1 0,0 0 0,1-1 0,0 1 0,-1-1 0,1 1 0,-1 0 0,2 0 0,0-1 0,0 0 0,0 0 0,0-1 0,0 1 0,0 0 0,0-1 0,0 1 0,-1-1 0,1 0 0,0 0 0,0 0 0,2-1 0,28-19-107,0 0 0,-2-2-1,-1-1 1,27-29-1,-33 31-720,45-42-5998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9:32.5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3258 1170 24575,'-5'4'0,"0"0"0,0 0 0,0-1 0,-1 0 0,1 0 0,-1 0 0,1-1 0,-1 1 0,0-1 0,-7 1 0,-64 9 0,55-10 0,-177 13 0,-241-12 0,215-6 0,51 1 0,-470 16 0,554-2 0,63-4 0,27-8 0,0 0 0,-1 1 0,1-1 0,0 0 0,0 0 0,0 0 0,0 1 0,0-1 0,0 0 0,0 0 0,0 0 0,0 1 0,0-1 0,0 0 0,0 0 0,0 0 0,0 1 0,0-1 0,0 0 0,1 0 0,-1 0 0,0 1 0,0-1 0,0 0 0,0 0 0,0 0 0,0 0 0,0 1 0,1-1 0,-1 0 0,0 0 0,0 0 0,0 0 0,0 0 0,1 1 0,-1-1 0,0 0 0,0 0 0,0 0 0,1 0 0,-1 0 0,0 0 0,0 0 0,0 0 0,1 0 0,-1 0 0,0 0 0,0 0 0,0 0 0,1 0 0,-1 0 0,0 0 0,0 0 0,0 0 0,1 0 0,-1 0 0,73 8 0,134 0 0,1059 2-2275,-1202-10 2212,175-2-506,-93-8 438,-119 3 131,-26 4 0,-10-1 0,-32-2 0,-56-2 0,-207-3 0,-139 3-163,-1623 4-3014,1789 9 3842,208-5-228,55-2-246,12-1-17,21-3-7,-1 0 1,28-3 0,-26 5-121,238-52 69,-29 7-304,801-187-1355,-877 190 2362,-113 26-270,-39 20-535,-1-1 1,1 1-1,-1 0 1,0 0-1,1-1 1,-1 1-1,1 0 1,-1-1-1,0 1 1,1 0-1,-1-1 1,0 1-1,1-1 0,-1 1 1,0-1-1,0 1 1,1 0-1,-1-1 1,0 1-1,0-1 1,0 1-1,0-1 1,0 1-1,1-1 1,-1 1-1,0-1 1,0 1-1,0-1 1,0 0-1,-1 1 1,1-1-1,0 1 1,0-1-1,0 1 1,-4-3 52,0 1 1,0 0 0,0 0 0,0 0-1,0 1 1,0-1 0,-1 1-1,1 0 1,0 0 0,-1 1 0,1-1-1,-8 1 1,-51-3 145,1 2 0,-64 7 0,-130 24-21,208-24-192,0 1 0,0 3 0,-56 19 0,84-16 21,20-13-18,-1 0 1,1 1-1,0-1 1,0 0-1,0 1 1,0-1-1,0 0 1,0 1-1,0-1 1,0 0-1,0 1 1,0-1-1,0 0 1,0 1-1,0-1 1,0 0-1,0 1 1,0-1-1,0 0 1,0 1-1,0-1 1,0 0-1,0 1 1,1-1-1,-1 0 1,0 1-1,0-1 1,0 0-1,1 0 1,-1 1-1,0-1 1,0 0-1,1 0 1,-1 0-1,0 1 1,0-1-1,1 0 1,-1 0-1,0 0 1,1 1-1,11 3 134,-1 0-1,1-1 1,0-1-1,0 1 1,21 0-1,169 9 754,658-35-1921,-674 4 918,-135 9 113,-43 6 0,-9 0 0,-12 1 0,0 0 0,0 1 0,0 0 0,-16 0 0,-183-6 0,-1017 17-1932,1065 5 1932,138-7 21,27-7-16,-1 1 1,1-1-1,-1 0 1,1 1-1,-1-1 1,1 1-1,-1-1 1,1 0-1,0 1 1,-1-1-1,1 0 1,-1 0 0,1 0-1,0 1 1,-1-1-1,1 0 1,0 0-1,-1 0 1,1 0-1,0 0 1,-1 0-1,1 0 1,0 0-1,-1 0 1,2-1-1,149 2 735,673-42-1005,-599 16 805,390-94 0,-603 116-528,482-119 1046,-347 92-656,210-14 0,-180 29-402,135-4 0,-288 20 0,4 0 0,-1-1 0,0-1 0,0-2 0,0 0 0,0-2 0,27-8 0,11-6 0,121-19 0,-54 14 0,-50 14 0,-65 9 0,1-1 0,-1 0 0,33-10 0,-49 12 0,-1 0 0,1 0 0,-1 0 0,0 0 0,1 0 0,-1 0 0,0 0 0,1 0 0,-1 0 0,0-1 0,1 1 0,-1 0 0,0 0 0,1 0 0,-1 0 0,0-1 0,0 1 0,1 0 0,-1 0 0,0-1 0,0 1 0,1 0 0,-1 0 0,0-1 0,0 1 0,0 0 0,0-1 0,1 1 0,-1 0 0,0-1 0,0 1 0,0 0 0,0-1 0,0 1 0,0 0 0,0-1 0,0 1 0,0 0 0,0-1 0,0 1 0,0-1 0,0 1 0,0 0 0,0-1 0,0 1 0,0 0 0,-1-1 0,1 1 0,-16-14 0,15 13 0,-26-16 0,-1 1 0,-1 2 0,-43-16 0,1 0 0,-240-95 0,263 111 0,0 1 0,-1 3 0,-1 2 0,-88-4 0,-80 17 323,54 0-2011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9:39.6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167 314 24233,'-157'-313'0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9:49.5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4237 348 24575,'0'-1'0,"0"0"0,-1 0 0,1 0 0,0 0 0,0 0 0,0 0 0,-1 0 0,1 0 0,-1 1 0,1-1 0,-1 0 0,1 0 0,-1 0 0,1 0 0,-1 1 0,0-1 0,1 0 0,-1 0 0,0 1 0,1-1 0,-1 1 0,0-1 0,0 0 0,-1 0 0,-29-9 0,30 10 0,-55-11 0,-1 2 0,-66-1 0,-128 6 0,197 4 0,-115 2 0,-236-8 0,372 3 0,1-1 0,-44-12 0,61 12 0,0-1 0,0-1 0,0 0 0,1-1 0,0-1 0,-21-14 0,-4-10 0,27 21 0,0 1 0,-1 0 0,0 1 0,0 0 0,-1 1 0,-26-10 0,7 9 0,0 3 0,-1 0 0,0 3 0,-65 0 0,60 2 0,-282 3 0,245 3 0,1 4 0,-92 21 0,-44 28 0,-98 22 0,276-74 0,0 2 0,-62 24 0,76-24 0,0 2 0,1 0 0,0 0 0,1 2 0,-30 25 0,46-36 0,-1 1 0,1-1 0,-1 0 0,1 0 0,-1 1 0,1-1 0,0 1 0,0-1 0,0 1 0,0-1 0,0 1 0,0 0 0,0-1 0,0 1 0,1 0 0,-1 0 0,1 0 0,-1 0 0,1-1 0,0 1 0,-1 0 0,1 0 0,0 0 0,1 4 0,0-4 0,1 0 0,-1 0 0,1 0 0,0 0 0,-1 0 0,1 0 0,0 0 0,0-1 0,0 1 0,1 0 0,-1-1 0,0 0 0,1 0 0,-1 0 0,1 0 0,-1 0 0,1 0 0,3 0 0,67 17 0,0-4 0,1-3 0,76 1 0,34 5 0,-136-12 0,-19-2 0,53 12 0,-9 2 0,1-3 0,150 9 0,156-23 0,-172-3 0,1016 3 0,-1195-2 0,0-1 0,0-1 0,-1-1 0,0-2 0,0-1 0,44-19 0,-68 25 0,1 0 0,-1 0 0,1 0 0,-1-1 0,0 0 0,0 0 0,0 0 0,0 0 0,0-1 0,-1 1 0,0-1 0,0 0 0,0 0 0,0 0 0,0 0 0,-1-1 0,3-6 0,-3 5 0,-1 0 0,1 1 0,-2-1 0,1 0 0,-1 0 0,1 0 0,-2 1 0,1-1 0,-1 0 0,1 0 0,-2 0 0,1 1 0,-1-1 0,-4-10 0,-2-2 0,-1 1 0,-1 0 0,0 1 0,-1 0 0,-20-21 0,5 9 0,-53-44 0,52 50 0,-1 2 0,-1 1 0,0 1 0,-41-17 0,49 26 0,-1 1 0,-1 1 0,1 1 0,-1 0 0,0 2 0,0 1 0,-31 0 0,-1428 6 0,1432-3 0,-1 2 0,1 2 0,-1 2 0,-52 14 0,14 4 0,-158 36 0,111-24 0,91-22 0,-66 11 0,30-9 0,1 4 0,1 4 0,-104 46 0,177-68 0,-78 34 0,48-19 0,0-2 0,0-1 0,-1-2 0,-1-2 0,-43 7 0,64-16 0,10-1 0,-1 1 0,1 0 0,0 0 0,-1 0 0,1 1 0,0 0 0,0 0 0,-11 6 0,17-8 0,1 0 0,0 0 0,-1 1 0,1-1 0,-1 0 0,1 0 0,-1 0 0,1 1 0,-1-1 0,1 0 0,0 1 0,-1-1 0,1 0 0,0 1 0,-1-1 0,1 0 0,0 1 0,-1-1 0,1 1 0,0-1 0,0 0 0,0 1 0,-1-1 0,1 1 0,0-1 0,0 1 0,0-1 0,0 1 0,0-1 0,0 1 0,0-1 0,0 1 0,0-1 0,0 1 0,0-1 0,0 1 0,0-1 0,0 1 0,0-1 0,1 1 0,-1-1 0,0 1 0,0-1 0,1 0 0,-1 1 0,0-1 0,0 1 0,1-1 0,-1 0 0,0 1 0,1-1 0,-1 0 0,1 1 0,-1-1 0,1 0 0,-1 0 0,0 1 0,1-1 0,-1 0 0,1 0 0,-1 0 0,1 0 0,0 0 0,37 13 0,-34-12 0,42 11 0,9 4 0,0-3 0,1-3 0,102 7 0,645-20 0,-781 6 0,-22-2 0,1-1 0,-1 0 0,0 0 0,0 0 0,0 0 0,0 0 0,1 0 0,-1 0 0,0 1 0,0-1 0,0 0 0,0 0 0,0 0 0,1 0 0,-1 1 0,0-1 0,0 0 0,0 0 0,0 0 0,0 0 0,0 1 0,0-1 0,0 0 0,0 0 0,0 0 0,0 1 0,0-1 0,0 0 0,0 0 0,0 0 0,0 1 0,0-1 0,0 0 0,0 0 0,0 0 0,0 1 0,0-1 0,0 0 0,0 0 0,0 0 0,-1 1 0,1-1 0,0 0 0,-3 3 0,-1 1 0,1-1 0,-1-1 0,0 1 0,0-1 0,-5 3 0,-13 7 0,-1-2 0,-40 12 0,29-10 0,29-10 0,7 1 0,15 0 0,25-1 0,56-4 0,-88 2 0,-12-1 0,-51 1 0,-25-1 0,-523 20 0,167-5 0,394-15 0,21 0 0,-1 0 0,1-2 0,-1 0 0,1-1 0,0-1 0,0-1 0,1-1 0,0 0 0,0-2 0,-17-10 0,28 15 0,0-1 0,1 0 0,-1 0 0,1-1 0,0 0 0,0 0 0,1 0 0,0-1 0,0 0 0,0 0 0,-3-9 0,5 11 0,1-1 0,0 0 0,1 0 0,0 0 0,0 0 0,0-1 0,0 1 0,1 0 0,0 0 0,0 0 0,1 0 0,0-1 0,0 1 0,0 0 0,1 0 0,4-9 0,-3 8 0,0 1 0,1 0 0,0 0 0,0 0 0,0 0 0,1 1 0,0-1 0,0 1 0,0 0 0,1 1 0,-1 0 0,1-1 0,0 2 0,1-1 0,-1 1 0,11-4 0,10-3 0,0 1 0,51-9 0,-66 16 0,109-17-1365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20:34.6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3631 5 24575,'7'30'0,"-1"-11"0,0 10 0,-1 0 0,-1 1 0,-2-1 0,-1 53 0,-3-75 0,0 0 0,0-1 0,-1 1 0,0 0 0,0-1 0,-1 0 0,1 0 0,-1 0 0,0 0 0,-1-1 0,0 1 0,0-1 0,0 0 0,0 0 0,-11 6 0,-12 9 0,-56 29 0,76-44 0,-20 9 0,0-1 0,-1-1 0,0-1 0,-1-2 0,0-1 0,0-1 0,-1-1 0,0-2 0,0-2 0,-59-1 0,21-7 0,-122-28 0,129 21 0,-26-1 0,51 9 0,1-1 0,-63-21 0,73 19 0,-1 2 0,0 0 0,-1 2 0,-54-3 0,55 6 0,4-2 0,1 0 0,-44-13 0,53 13 0,1-1 0,0-1 0,0 0 0,0-1 0,0 0 0,-10-9 0,21 15 0,0 0 0,0-1 0,1 1 0,-1-1 0,0 1 0,0-1 0,1 0 0,-1 1 0,0-1 0,1 0 0,-1 1 0,1-1 0,-1 0 0,1 0 0,-1 0 0,1 1 0,0-1 0,-1 0 0,1 0 0,0 0 0,0 0 0,-1 0 0,1 0 0,0 0 0,0 0 0,0 1 0,0-1 0,0 0 0,0 0 0,1 0 0,-1 0 0,0 0 0,0 0 0,1 0 0,-1 0 0,0 1 0,1-1 0,-1 0 0,1 0 0,-1 0 0,1 1 0,0-1 0,-1 0 0,2 0 0,6-5 0,1 0 0,0 1 0,0 0 0,1 0 0,0 1 0,-1 0 0,17-3 0,161-39 0,868-136-1324,-971 176 1324,-83 6 0,1-1 0,0 1 0,-1 0 0,1 0 0,-1 0 0,1 1 0,0-1 0,-1 0 0,1 1 0,0-1 0,-1 0 0,1 1 0,-1 0 0,1-1 0,-1 1 0,1 0 0,-1 0 0,0 0 0,1 0 0,-1 0 0,2 2 0,-3-1 0,0-1 0,0 1 0,-1-1 0,1 1 0,0-1 0,-1 1 0,0-1 0,1 1 0,-1-1 0,0 0 0,1 1 0,-1-1 0,0 0 0,0 0 0,0 0 0,0 1 0,0-1 0,0 0 0,-1 0 0,1-1 0,0 1 0,0 0 0,-1 0 0,-1 0 0,-21 14 11,0-2 1,-2 0-1,0-2 1,-45 14-1,42-15 96,-490 141 596,393-124-551,0-6 1,-163 6-1,-62-30-152,119-1 0,183 2 0,-1-2 0,-54-11 0,-97-30 0,169 37 0,8 2 0,-227-49 0,-36 31 0,187 19 0,-111-19 0,16-2 0,100 14 0,42 4 0,45 4 0,21 1 0,187-5 0,-136 7 0,1329-2 150,-777 4-1665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20:47.7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4278 254 24575,'-11'1'0,"1"1"0,-1 1 0,1-1 0,0 2 0,-1-1 0,2 2 0,-1-1 0,0 1 0,1 0 0,0 1 0,-13 11 0,-23 12 0,11-10 0,0-1 0,-1-3 0,0 0 0,-71 17 0,33-13 0,-87 36 0,39-12 0,108-39 0,0 1 0,1 1 0,0 0 0,0 1 0,-17 13 0,24-17 0,1 1 0,-1 0 0,1 0 0,0 0 0,0 1 0,0-1 0,0 1 0,1 0 0,0 0 0,0 0 0,0 0 0,1 1 0,-1-1 0,-2 11 0,5-14 0,0 0 0,0-1 0,0 1 0,1 0 0,-1-1 0,0 1 0,1-1 0,-1 1 0,1 0 0,-1-1 0,1 1 0,0-1 0,0 1 0,-1-1 0,1 1 0,0-1 0,0 0 0,1 0 0,-1 1 0,0-1 0,0 0 0,1 0 0,-1 0 0,0 0 0,1 0 0,-1-1 0,1 1 0,-1 0 0,1-1 0,2 2 0,7 1 0,0 1 0,0-1 0,16 1 0,-14-2 0,74 12 0,-44-9 0,-1 3 0,49 14 0,-85-20 0,0 1 0,0 0 0,-1 0 0,1 1 0,-1-1 0,1 1 0,5 6 0,-6-5 0,0-1 0,0 0 0,0 0 0,1-1 0,0 1 0,7 2 0,-9-5 0,-1-1 0,1 1 0,0-1 0,0 0 0,0 0 0,0-1 0,0 1 0,0-1 0,0 1 0,-1-1 0,1-1 0,0 1 0,0 0 0,-1-1 0,1 0 0,-1 0 0,0 0 0,1 0 0,-1 0 0,3-4 0,10-7 0,0 0 0,19-23 0,18-28 0,-32 38 0,0 1 0,1 1 0,29-23 0,-38 37 0,-3 3 0,1-1 0,-2-1 0,1 0 0,-1 0 0,8-12 0,-15 19 0,0 0 0,-1 0 0,1-1 0,-1 1 0,0-1 0,0 1 0,0-1 0,0 1 0,-1-1 0,1 0 0,-1 1 0,1-1 0,-1 0 0,0 0 0,0 1 0,0-1 0,0 0 0,-1 0 0,1 1 0,-1-1 0,0 0 0,1 1 0,-1-1 0,0 1 0,-1-1 0,1 1 0,0-1 0,-1 1 0,-2-4 0,-3-1 0,0 0 0,0 0 0,-1 1 0,0 0 0,0 0 0,0 1 0,0 0 0,-1 0 0,0 1 0,0 0 0,0 1 0,-13-4 0,-17-2 0,-66-8 0,93 16 0,-430-37 0,328 30 0,91 5 0,0-1 0,1-2 0,0 0 0,0-1 0,-26-12 0,26 9 0,-1 1 0,-1 2 0,1 0 0,-36-5 0,-27 6 0,-35-4 0,-15-4 0,68 9 0,64 4 0,0 1 0,0-1 0,0 0 0,0 0 0,1 0 0,-1 0 0,0-1 0,1 1 0,-6-4 0,9 5 0,-1-1 0,0 0 0,1 1 0,-1-1 0,0 0 0,1 1 0,-1-1 0,1 0 0,-1 0 0,1 1 0,0-1 0,-1 0 0,1 0 0,0 0 0,-1 0 0,1 0 0,0 1 0,0-1 0,0 0 0,0 0 0,0 0 0,0 0 0,0 0 0,0 0 0,0 0 0,0 1 0,1-1 0,-1 0 0,0 0 0,1 0 0,-1 0 0,0 1 0,1-1 0,-1 0 0,1 0 0,-1 1 0,1-1 0,0 0 0,-1 1 0,1-1 0,0 0 0,-1 1 0,1-1 0,1 0 0,8-8 0,1 1 0,0 0 0,1 0 0,-1 1 0,1 1 0,1 0 0,-1 0 0,1 1 0,21-5 0,5 1 0,82-10 0,387 11 0,-284 12 0,-217-5 0,-1 1 0,1 0 0,0 0 0,0 1 0,0-1 0,-1 2 0,1-1 0,0 1 0,-1 0 0,0 0 0,1 1 0,-1-1 0,0 2 0,0-1 0,0 1 0,9 7 0,-14-10 0,0-1 0,0 1 0,0 0 0,-1-1 0,1 1 0,-1 0 0,1 0 0,0-1 0,-1 1 0,1 0 0,-1 0 0,1 0 0,-1 0 0,0-1 0,1 1 0,-1 0 0,0 0 0,0 0 0,0 0 0,1 0 0,-1 0 0,0 0 0,0 0 0,0 0 0,-1 0 0,1 0 0,0 0 0,0 0 0,0 0 0,-1-1 0,1 1 0,0 0 0,-1 0 0,1 0 0,-1 0 0,1-1 0,-1 1 0,0 0 0,1 0 0,-1-1 0,0 1 0,1 0 0,-1-1 0,0 1 0,0-1 0,1 1 0,-1-1 0,0 1 0,0-1 0,0 1 0,0-1 0,0 0 0,0 0 0,-1 1 0,-7 2 0,-1 0 0,0-1 0,0 0 0,-11 1 0,-2-1 0,-1-2 0,1 0 0,0-1 0,-34-7 0,-96-28 0,-22-2 0,55 28 0,-197 8 0,138 5 0,-895-3 0,1040 1 0,0 1 0,1 2 0,0 2 0,-1 1 0,2 1 0,0 2 0,0 1 0,0 2 0,2 1 0,-57 34 0,71-37 0,1 1 0,0 1 0,0 0 0,1 1 0,1 0 0,1 1 0,0 0 0,0 1 0,2 1 0,0 0 0,1 0 0,-8 21 0,16-34 0,-17 34 0,3 1 0,0 1 0,-15 75 0,30-111 0,-1 0 0,1 0 0,-1 0 0,1 1 0,0-1 0,1 0 0,-1 0 0,1 0 0,0 0 0,0 0 0,0 0 0,0 0 0,1 0 0,0 0 0,0 0 0,0-1 0,0 1 0,3 3 0,-1-3 0,0 0 0,0-1 0,0 1 0,1-1 0,0 0 0,-1 0 0,1 0 0,0-1 0,0 0 0,1 0 0,-1 0 0,0-1 0,8 2 0,31 3 0,1-3 0,-1-1 0,80-7 0,-35 1 0,957-1 0,-588 7 0,-323-1 0,-38 2 0,-1-4 0,97-15 0,-155 9 0,-25 2 0,-13 3 0,-8 0 0,-77-1 0,-129 10 0,135-3 0,-1646 19 0,1179-25 0,413 3 0,40 2 0,-1-4 0,-107-16 0,192 16 0,0 0 0,1-1 0,0-1 0,-1 1 0,1-1 0,0-1 0,0 1 0,-13-10 0,17 10 0,1 0 0,-1-1 0,1 1 0,-1-1 0,1 0 0,0 0 0,0 0 0,1 0 0,-1-1 0,1 1 0,0-1 0,0 1 0,1-1 0,-1 0 0,1 0 0,-1-6 0,1 4 0,0 0 0,1 0 0,0 0 0,0 1 0,0-1 0,1 0 0,0 0 0,0 1 0,1-1 0,0 0 0,0 1 0,1 0 0,5-10 0,-3 6 0,2 1 0,-1 0 0,1 1 0,0 0 0,1 0 0,0 0 0,16-11 0,3 2 0,1 0 0,1 2 0,0 1 0,55-18 0,-47 21 0,-1 2 0,2 1 0,-1 2 0,41-2 0,142 10 0,-274-8 0,0-2 0,-53-17 0,7 3 0,-364-65 0,461 87 0,-22-6 0,25 6 0,0 0 0,0 0 0,0 0 0,0 0 0,0 0 0,0 0 0,1 0 0,-1 0 0,0 0 0,0 0 0,0 0 0,0 0 0,0 0 0,0 0 0,0 0 0,0 0 0,0 0 0,0 0 0,0 0 0,0 0 0,0 0 0,0 0 0,0 0 0,0 0 0,0 0 0,0-1 0,0 1 0,0 0 0,0 0 0,0 0 0,0 0 0,0 0 0,0 0 0,0 0 0,0 0 0,0 0 0,0 0 0,0 0 0,0 0 0,0 0 0,0 0 0,0 0 0,0 0 0,0-1 0,0 1 0,0 0 0,0 0 0,0 0 0,0 0 0,0 0 0,0 0 0,0 0 0,0 0 0,0 0 0,0 0 0,16-2 0,800-28-1365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21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1840 0 24575,'-3'3'0,"-1"-1"0,1 0 0,-1 0 0,1 0 0,-1 0 0,1 0 0,-1-1 0,0 0 0,-5 2 0,-12 3 0,-16 9 0,-34 15 0,-145 38 0,120-51 0,-186 11 0,-95-25 0,232-4 0,804 1 0,-649 0 0,39 2 0,-48-2 0,0 0 0,0 0 0,0 0 0,0 0 0,0 0 0,1 1 0,-1-1 0,0 0 0,0 1 0,0-1 0,0 0 0,0 1 0,0-1 0,0 1 0,0 0 0,-1-1 0,1 1 0,0 0 0,0-1 0,0 1 0,-1 0 0,1 0 0,0 0 0,-1 0 0,1 0 0,-1 0 0,1 0 0,-1 0 0,1 0 0,-1 0 0,0 0 0,1 0 0,-1 2 0,0-2 0,-1 1 0,0 0 0,0 0 0,1-1 0,-1 1 0,0 0 0,0-1 0,-1 1 0,1-1 0,0 1 0,0-1 0,-1 0 0,1 0 0,-1 1 0,1-1 0,-1 0 0,-1 1 0,-30 17 0,-1-1 0,-1-1 0,-60 19 0,74-29 0,-155 56 0,-3-8 0,-262 45 0,420-96 0,-1-1 0,1-1 0,-1-2 0,-23-1 0,39 1 0,1-1 0,-1 0 0,0 0 0,1 0 0,-1-1 0,1 0 0,0 0 0,0 0 0,-1-1 0,1 0 0,1 0 0,-1 0 0,0 0 0,1-1 0,0 0 0,-1 0 0,2 0 0,-1 0 0,-6-9 0,6 4-170,-1-1-1,1 1 0,1-1 1,0 0-1,0 1 0,1-1 1,-2-15-1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20:55.4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3723 435 24575,'1'-1'0,"-1"1"0,1-1 0,-1 0 0,1 0 0,-1 1 0,0-1 0,1 0 0,-1 0 0,0 0 0,0 0 0,1 0 0,-1 1 0,0-1 0,0 0 0,0 0 0,0 0 0,0 0 0,0 0 0,0 0 0,-1 0 0,1 1 0,0-1 0,0 0 0,-1 0 0,1 0 0,0 0 0,-1 1 0,1-1 0,-1 0 0,1 0 0,-1 1 0,1-1 0,-1 0 0,0 1 0,1-1 0,-1 1 0,0-1 0,1 1 0,-1-1 0,-1 0 0,-3-3 0,0 0 0,-1 1 0,0-1 0,0 1 0,-9-3 0,-38-10 0,-1 3 0,-1 2 0,-81-6 0,-490-22-440,-12 33-307,186 5 501,364-5 813,-156-28 0,217 30-518,-123-14 116,-40-8-80,-118-34-85,77 17 0,195 34 0,-50-19 0,54 15 0,-61-12 0,76 21 0,-1 2 0,-25-1 0,37 3 0,-1 0 0,1 1 0,-1-1 0,1 2 0,0-1 0,-1 1 0,1 0 0,0 0 0,-10 5 0,14-6 0,1 0 0,-1 0 0,0 0 0,1 0 0,-1 0 0,1 1 0,-1-1 0,1 0 0,0 1 0,0-1 0,-1 1 0,1-1 0,-2 4 0,3-4 0,0 0 0,0 0 0,0 0 0,0 0 0,-1 0 0,1 0 0,0 0 0,0 0 0,1 0 0,-1 0 0,0-1 0,0 1 0,0 0 0,1 0 0,-1 0 0,0 0 0,1 0 0,-1-1 0,1 1 0,-1 0 0,1 1 0,3 1 0,-1 0 0,1 0 0,-1 0 0,1 0 0,0-1 0,0 1 0,0-1 0,1 0 0,-1 0 0,0 0 0,5 0 0,33 8 0,0-1 0,0-3 0,0-1 0,65-2 0,-61-2 0,770 1 0,-380-6 0,-108 6 0,375-4 0,-508-10 0,-172 8 0,-36 0 0,-63 0 0,-132 2 0,-101 12-164,-600 67-2247,786-65 1744,-131 13-4282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21:0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1558 104 24575,'0'1'0,"0"-1"0,0 1 0,0-1 0,0 0 0,0 1 0,0-1 0,0 1 0,0-1 0,0 1 0,0-1 0,-1 1 0,1-1 0,0 1 0,0-1 0,-1 0 0,1 1 0,0-1 0,0 1 0,-1-1 0,1 0 0,0 1 0,-1-1 0,1 0 0,-1 0 0,1 1 0,0-1 0,-1 0 0,1 0 0,-1 1 0,1-1 0,0 0 0,-1 0 0,1 0 0,-1 0 0,1 0 0,-2 0 0,-12 4 0,0-1 0,0-1 0,0-1 0,-27 0 0,4 0 0,-695 7 0,471-8 0,666-1 0,163-1-719,690 5-1693,-1237-3 2397,0 1-1,20 4 1,-41-5 15,0 0 0,0 0 0,0 0 0,-1 0 1,1 0-1,0 0 0,0 0 0,0 1 0,0-1 0,0 0 0,-1 0 0,1 0 0,0 0 0,0 0 0,0 0 1,0 0-1,0 1 0,0-1 0,0 0 0,0 0 0,0 0 0,-1 0 0,1 1 0,0-1 0,0 0 0,0 0 0,0 0 1,0 0-1,0 0 0,0 1 0,0-1 0,0 0 0,0 0 0,0 0 0,0 0 0,0 1 0,0-1 0,0 0 1,1 0-1,-1 0 0,0 0 0,0 0 0,0 1 0,0-1 0,0 0 0,0 0 0,0 0 0,0 0 0,0 0 0,1 0 1,-1 1-1,0-1 0,-49 10 4,-137 10-4,-109 2-164,-201 17 12,-992 50 219,1304-91 916,181 2-841,1 1-1,-1-1 0,1 1 0,-1-1 1,1 1-1,-1 0 0,1 0 0,0 0 1,-4 3-1,5-4-121,1 0 0,-1 1 0,1-1 0,-1 1 0,1-1 0,-1 1 0,1-1 0,0 1 0,-1-1 1,1 1-1,0 0 0,-1-1 0,1 1 0,0-1 0,0 1 0,0 0 0,-1-1 0,1 1 0,0 0 0,0-1 0,0 1 0,0 0 1,0-1-1,0 1 0,0 0 0,1-1 0,-1 1 0,0 0 0,0-1 0,0 1 0,1-1 0,-1 1 0,0 0 0,1-1 0,-1 1 0,0-1 1,1 1-1,-1-1 0,1 1 0,-1-1 0,1 1 0,-1-1 0,1 0 0,-1 1 0,1-1 0,1 1 0,4 4-9,0-1 0,1 1 0,-1-1-1,1-1 1,0 1 0,0-1 0,1 0-1,8 1 1,74 15-28,-71-16 15,433 44-540,8-33-234,-367-13 705,291 3-11,-340-4 82,-40 0 0,-9-1 0,-71 2 0,-112 8 0,84-2 9,-779 67-1027,851-70 1378,-60 17 1,91-21-344,0 0 1,-1 1-1,1-1 0,0 1 0,-1-1 0,1 1 1,0-1-1,0 1 0,0 0 0,0 0 1,0-1-1,0 1 0,0 0 0,0 0 1,-1 2-1,2-2-12,0-1 0,0 1 0,0-1 0,0 1-1,1-1 1,-1 1 0,0 0 0,1-1 0,-1 1 0,0-1 0,1 1 0,-1-1 0,0 0 0,1 1 0,-1-1 0,1 1 0,-1-1 0,1 0-1,-1 1 1,1-1 0,0 0 0,-1 0 0,1 1 0,-1-1 0,1 0 0,-1 0 0,1 0 0,0 0 0,-1 0 0,2 1 0,27 5 17,1-1 0,46 3 0,193 6-22,772 0-1909,-628-12 1517,-367-1 452,46-1 317,116 15-1,-179-7-358,-29-8-18,0 0 1,0 0-1,1 0 0,-1 0 0,0 0 0,0 1 0,0-1 0,0 0 0,0 0 0,0 0 0,0 0 1,0 1-1,0-1 0,1 0 0,-1 0 0,0 0 0,0 1 0,0-1 0,0 0 0,0 0 0,0 0 0,0 1 1,0-1-1,0 0 0,-1 0 0,1 0 0,0 1 0,0-1 0,0 0 0,0 0 0,0 0 0,0 0 1,0 1-1,0-1 0,0 0 0,-1 0 0,1 0 0,0 0 0,0 0 0,0 1 0,0-1 0,0 0 0,-1 0 1,1 0-1,0 0 0,0 0 0,0 0 0,0 0 0,-1 0 0,1 0 0,0 0 0,0 0 0,0 0 1,-1 0-1,1 0 0,-50 14-5,43-12 5,-531 106 1930,503-98-1558,34-10-364,1 0-1,0 0 1,-1 0 0,1 0 0,0 0-1,-1 0 1,1 0 0,-1 0 0,1 0-1,0 1 1,-1-1 0,1 0 0,0 0 0,-1 0-1,1 0 1,0 1 0,0-1 0,-1 0-1,1 0 1,0 1 0,-1-1 0,1 0 0,0 1-1,0-1 1,0 0 0,-1 1 0,1-1-1,0 0 1,0 1 0,0-1 0,0 1-1,5 1 14,0 0-1,1-1 0,-1 1 1,1-1-1,0 0 0,-1-1 1,1 1-1,6-2 0,491 10-26,-345-10-152,-87 0-69,324-6-454,-281 0 654,171-34-1,316-108 28,-585 145 0,62-16 0,133-55 0,-202 71 0,0 0 0,-1-1 0,0 0 0,12-9 0,-19 13 0,0 0 0,0 0 0,0 1 0,0-1 0,0 0 0,0 0 0,0 0 0,-1 0 0,1 0 0,0 0 0,-1 0 0,1 0 0,-1 0 0,1 0 0,-1 0 0,1 0 0,-1-1 0,0 1 0,0 0 0,1 0 0,-1 0 0,0-1 0,0 1 0,0 0 0,0 0 0,-1 0 0,1-1 0,0 1 0,0 0 0,-1 0 0,1 0 0,-1 0 0,1 0 0,-1 0 0,1-1 0,-1 1 0,0 0 0,1 0 0,-1 1 0,0-1 0,0 0 0,-1-1 0,-3-2 0,-1 0 0,0 0 0,-1 0-1,1 1 1,-1 0 0,1 0-1,-1 1 1,0-1 0,-9 0 0,-74-12 140,83 14-114,-150-14 456,-264 10-1,511-16-481,379-88 0,-8-40 0,-440 141 0,-1-1 0,33-21 0,-51 30 0,0-1 0,-1 0 0,1 0 0,-1 0 0,1 0 0,-1 0 0,1 0 0,-1-1 0,1 1 0,-1 0 0,0-1 0,0 1 0,0-1 0,0 1 0,0-1 0,0 0 0,0 1 0,-1-1 0,1 0 0,0 0 0,-1 0 0,0 1 0,1-4 0,-2 3 0,0 0 0,0 1 0,-1-1 0,1 0 0,0 1 0,-1-1 0,1 1 0,-1 0 0,0-1 0,1 1 0,-1 0 0,0 0 0,0 0 0,0 0 0,0 0 0,0 1 0,0-1 0,0 0 0,0 1 0,-3-1 0,-24-6 0,0 1 0,-60-3 0,-68 6 0,98 4 0,-53-1 0,0 5 0,-194 33 0,-79 54 0,281-60 0,-158 70 0,197-70 0,44-17 0,30-17 0,5-8 0,-14 10 0,1 0 0,-1 0 0,0 0 0,0-1 0,0 1 0,1 0 0,-1-1 0,0 1 0,0 0 0,0 0 0,0-1 0,0 1 0,0 0 0,0-1 0,1 1 0,-1 0 0,0-1 0,0 1 0,0 0 0,0-1 0,0 1 0,-1 0 0,1 0 0,0-1 0,0 1 0,0 0 0,0-1 0,0 1 0,0 0 0,0 0 0,-1-1 0,1 1 0,0 0 0,0-1 0,0 1 0,-1 0 0,1 0 0,0 0 0,0-1 0,0 1 0,-1 0 0,1 0 0,0 0 0,-1 0 0,1-1 0,-10-3 0,0 1 0,0 0 0,0 0 0,-1 1 0,1 0 0,-1 1 0,1 0 0,-13 1 0,-4-2 0,-544-8 0,146 6 0,417 2 0,17-1 0,24-2 0,26 0 0,0 2 0,72 7 0,704 40 0,-635-38 0,-94 1 0,-78 0 0,-28-7 0,1 0 0,-1 0 0,0 0 0,0 0 0,0 0 0,1 0 0,-1 0 0,0 0 0,0 0 0,0 1 0,0-1 0,0 0 0,1 0 0,-1 0 0,0 0 0,0 0 0,0 1 0,0-1 0,0 0 0,0 0 0,0 0 0,1 0 0,-1 1 0,0-1 0,0 0 0,0 0 0,0 0 0,0 1 0,0-1 0,0 0 0,0 0 0,0 0 0,0 1 0,0-1 0,0 0 0,0 0 0,0 0 0,0 0 0,0 1 0,-1-1 0,1 0 0,0 0 0,0 0 0,0 1 0,0-1 0,0 0 0,0 0 0,0 0 0,-1 0 0,1 0 0,0 1 0,0-1 0,-5 2 0,0 1 0,0-1 0,0 0 0,0 0 0,0 0 0,-9 1 0,-349 70 0,49-11 0,241-42 0,63-12 0,23-3 0,25-1 0,1-2 0,-1-2 0,48-5 0,-25 1 0,845-85 0,-744 69 0,11-2 0,-61 3 0,0 5 0,1 5 0,164 7 0,-274 2 0,0 0 0,0 0 0,0 0 0,0 1 0,0 0 0,0-1 0,0 1 0,0 0 0,0 0 0,0 1 0,-1-1 0,1 1 0,3 2 0,-5-4 0,-1 1 0,0-1 0,1 1 0,-1-1 0,0 1 0,1-1 0,-1 1 0,0-1 0,0 1 0,1 0 0,-1-1 0,0 1 0,0-1 0,0 1 0,0 0 0,0-1 0,0 1 0,0 0 0,0-1 0,0 1 0,0-1 0,0 1 0,-1 0 0,1 0 0,-1 1 0,0 1 0,-1-1 0,1 0 0,0 0 0,-1 0 0,0 0 0,1 0 0,-1-1 0,-3 3 0,-14 12 67,0-2-1,-2 0 0,0-2 1,-39 19-1,-98 28-1060,123-47 291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21.8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24575,'0'-11'0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35.6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1226 159 24575,'34'0'1,"902"-26"-103,-342-36-434,-63 6 565,-449 48-29,-75 5 0,-19 2 0,-38-2 0,-884 37-374,-76-1 1078,994-33-651,1 0 0,-1 2 0,0-1 0,-24 7 0,35-7-52,1 0-1,0 1 1,0-1 0,0 1-1,-1 0 1,2 0 0,-1 0-1,0 0 1,0 1-1,1 0 1,-1 0 0,1 0-1,0 0 1,0 0 0,0 0-1,0 1 1,1 0-1,0-1 1,-1 1 0,-1 5-1,3-6 0,1-1 0,-1 1 0,1-1 0,-1 1 0,1-1 0,0 1 0,0-1 0,0 1 0,1-1 0,-1 1 0,1-1 0,-1 1 0,1-1 0,0 1 0,0-1 0,0 1 0,0-1 0,0 0 0,0 0 0,1 0 0,-1 0 0,1 0 0,-1 0 0,1 0 0,0 0 0,0 0 0,3 2 0,4 2 0,0 0 0,0 0 0,1 0 0,0-2 0,11 5 0,2 0 0,1-2 0,0 0 0,1-2 0,43 4 0,104-4 0,-111-6 0,81 10 0,-137-8 0,0-1 0,0 1 0,0 0 0,0 0 0,0 0 0,0 1 0,-1 0 0,1 0 0,0 0 0,-1 0 0,1 1 0,-1-1 0,7 7 0,-11-9 0,0 1 0,1-1 0,-1 1 0,0-1 0,0 1 0,1-1 0,-1 1 0,0 0 0,0-1 0,0 1 0,0-1 0,0 1 0,0 0 0,0-1 0,0 1 0,0 0 0,0-1 0,0 1 0,0-1 0,0 1 0,0 0 0,-1-1 0,1 1 0,0-1 0,0 1 0,-1-1 0,1 1 0,0-1 0,-1 1 0,1-1 0,0 1 0,-1-1 0,1 1 0,-1-1 0,1 0 0,-1 1 0,1-1 0,-1 0 0,1 1 0,-1-1 0,0 0 0,1 0 0,-1 1 0,0-1 0,-32 11 0,31-11 0,-43 9 0,-1-2 0,-57 1 0,-101-6 0,124-3 0,28 1 0,-181-4 0,175 0 0,0-2 0,-57-15 0,-139-36 0,230 52 0,1-1 0,0-1 0,1-1 0,-22-11 0,43 18 0,0 1 0,0 0 0,0-1 0,1 1 0,-1-1 0,0 1 0,0-1 0,1 1 0,-1-1 0,0 1 0,1-1 0,-1 0 0,1 1 0,-1-1 0,1 0 0,-1 0 0,1 1 0,-1-2 0,1 1 0,0 1 0,0-1 0,0 1 0,0-1 0,0 1 0,1 0 0,-1-1 0,0 1 0,0-1 0,0 1 0,1-1 0,-1 1 0,0 0 0,0-1 0,1 1 0,-1-1 0,0 1 0,1 0 0,-1-1 0,0 1 0,1 0 0,-1 0 0,1-1 0,32-12 0,-32 13 0,428-156 0,-397 145 0,0 1 0,1 1 0,-1 2 0,2 1 0,44-1 0,166 8 0,-189 1 0,-88 11 0,-283 117 0,-396 139 0,582-234 0,52-15 0,-77 31 0,150-49 0,0-1 0,0 1 0,0 0 0,0 0 0,0 0 0,0 1 0,0-1 0,1 1 0,-1 1 0,1-1 0,0 0 0,0 1 0,0 0 0,-4 5 0,8-9 0,0 1 0,0 0 0,0-1 0,-1 1 0,1 0 0,0-1 0,0 1 0,0 0 0,0 0 0,0-1 0,1 1 0,-1 0 0,0-1 0,0 1 0,0 0 0,1-1 0,-1 1 0,0 0 0,0-1 0,1 1 0,-1-1 0,1 1 0,-1 0 0,1-1 0,-1 1 0,1-1 0,-1 1 0,1-1 0,-1 1 0,1-1 0,-1 0 0,1 1 0,0-1 0,-1 0 0,1 0 0,0 1 0,-1-1 0,1 0 0,0 0 0,-1 0 0,1 0 0,1 0 0,32 7 0,-32-7 0,525 27 0,-2-27 0,318 12 0,-773-5 0,-1 3 0,111 29 0,-103-21 0,133 11 0,-100-25 0,192-16 0,-226 6 0,286-27 0,38-3 0,-353 31 0,0-3 0,74-20 0,-27 4 0,378-64 0,-470 88 0,16-4 0,0 0 0,-1-2 0,0 0 0,0-1 0,0 0 0,18-12 0,86-64 0,-95 63 0,-3 4 0,77-61 0,-86 65 0,-1-1 0,-1 0 0,0 0 0,18-27 0,-28 38 0,-1 0 0,1-1 0,-1 1 0,0 0 0,0-1 0,0 1 0,0-1 0,0 1 0,-1-1 0,1 1 0,-1-1 0,1 0 0,-1 1 0,0-1 0,0 1 0,0-1 0,-1 0 0,1 1 0,-1-1 0,1 1 0,-1-1 0,0 1 0,0-1 0,0 1 0,0-1 0,0 1 0,-1 0 0,1 0 0,-1-1 0,1 1 0,-1 0 0,0 1 0,0-1 0,0 0 0,0 0 0,0 1 0,0-1 0,0 1 0,-1 0 0,1 0 0,-5-2 0,6 2 0,-1 1 0,1-1 0,-1 1 0,0 0 0,1-1 0,-1 1 0,0 0 0,1 0 0,-1 0 0,0 0 0,1 0 0,-1 1 0,0-1 0,1 0 0,-1 1 0,1-1 0,-1 1 0,0 0 0,1-1 0,-1 1 0,1 0 0,0 0 0,-1 0 0,1 0 0,0 0 0,0 0 0,-1 1 0,1-1 0,0 0 0,0 0 0,0 1 0,0-1 0,1 1 0,-1-1 0,0 1 0,1-1 0,-1 3 0,-4 6 0,2 0 0,-1 0 0,2 0 0,-4 18 0,1 23 0,1 76 0,5-87 0,-2 0 0,-2 0 0,-14 70 0,-19 42 0,35-145 0,-1-1 0,0 0 0,0 0 0,0 0 0,-1 0 0,0 0 0,0 0 0,-1 0 0,1-1 0,-1 0 0,0 0 0,-1 0 0,1 0 0,-1-1 0,0 1 0,-9 5 0,10-8 0,-1 1 0,0-1 0,1 1 0,-1-2 0,0 1 0,0 0 0,-1-1 0,1 0 0,0 0 0,0-1 0,-1 1 0,1-1 0,0 0 0,-1-1 0,1 1 0,0-1 0,0 0 0,-1 0 0,1-1 0,0 1 0,-5-4 0,-8-4 0,2-1 0,0-1 0,0-1 0,1 0 0,-16-16 0,-37-29 0,55 47 0,-1 2 0,-1 0 0,0 0 0,0 1 0,0 1 0,0 1 0,-1 0 0,0 1 0,0 0 0,0 2 0,-1 0 0,1 0 0,-22 2 0,-33-2 0,0-2 0,0-4 0,-103-25 0,7-6 0,-249-24 0,266 41 0,145 21 0,1 0 0,-1-1 0,0 1 0,1-1 0,0 0 0,-1 0 0,1 0 0,-4-3 0,7 4 0,0 0 0,0 0 0,0 1 0,1-1 0,-1 0 0,0 0 0,0 0 0,1 0 0,-1 0 0,0 0 0,1 0 0,-1 0 0,1 0 0,-1 0 0,1 0 0,0 0 0,0 0 0,-1-1 0,1 1 0,0 0 0,0 0 0,0 0 0,0 0 0,0-1 0,0 1 0,0 0 0,1 0 0,-1 0 0,0 0 0,1 0 0,-1-1 0,1 1 0,-1 0 0,1 0 0,-1 0 0,1 0 0,1 0 0,4-7 0,1 2 0,-1-1 0,2 1 0,-1 0 0,1 1 0,0 0 0,0 0 0,14-6 0,1-1 0,76-40 0,2 4 0,3 5 0,1 4 0,2 5 0,154-28 0,-203 55 0,1 3 0,116 6 0,-62 2 0,-32-6 0,-32 1 0,71 6 0,-118-5 0,0 0 0,0 0 0,0 0 0,-1 0 0,1 1 0,0-1 0,0 1 0,-1-1 0,1 1 0,-1 0 0,1-1 0,0 1 0,-1 0 0,1 0 0,-1 0 0,0 0 0,1 1 0,-1-1 0,0 0 0,0 1 0,1-1 0,-1 0 0,0 1 0,0 1 0,-1-1 0,0 0 0,0-1 0,0 1 0,0 0 0,-1-1 0,1 1 0,0 0 0,-1-1 0,0 1 0,1 0 0,-1-1 0,0 1 0,0-1 0,0 1 0,0-1 0,0 1 0,0-1 0,0 0 0,-1 0 0,1 0 0,0 1 0,-1-1 0,1 0 0,-1-1 0,-2 3 0,-17 9 0,0-1 0,0-1 0,-1 0 0,0-2 0,-1-1 0,1 0 0,-41 5 0,-12-2 0,-84-1 0,-108-12 0,-49 3 0,276 3 0,0 2 0,1 2 0,-47 15 0,-109 46 0,73-24 0,77-31 0,-1-3 0,0-1 0,-52 2 0,59-8 0,0 2 0,1 2 0,0 1 0,-63 22 0,94-27 0,0 0 0,0 1 0,1 0 0,-8 5 0,13-8 0,1-1 0,-1 1 0,0-1 0,1 1 0,-1-1 0,1 1 0,-1 0 0,1-1 0,-1 1 0,1 0 0,-1-1 0,1 1 0,0 0 0,-1 0 0,1-1 0,0 1 0,0 0 0,-1 0 0,1 1 0,1-1 0,-1 0 0,0 0 0,1-1 0,-1 1 0,1 0 0,-1 0 0,1-1 0,0 1 0,-1 0 0,1-1 0,0 1 0,-1-1 0,1 1 0,0-1 0,0 1 0,-1-1 0,1 1 0,0-1 0,0 0 0,0 1 0,0-1 0,1 0 0,15 5 0,-1-1 0,1-1 0,0 0 0,23 0 0,77-4 0,-55 0 0,145-3 0,212-32 0,-97 8 0,-457 30 0,-752 38 0,314-18 0,524-22 0,1086 0 0,-713 16 0,-62-1 0,-208-10 0,0 2 0,0 3 0,95 29 0,-79-19 0,92 14 0,-94-28 0,101-4 0,4 0 0,-166-2 0,0 1 0,0 0 0,0 0 0,12 5 0,-18-6 0,-1 0 0,1 0 0,0 1 0,-1-1 0,1 0 0,0 1 0,-1-1 0,1 1 0,0-1 0,-1 1 0,1-1 0,-1 1 0,1-1 0,-1 1 0,1-1 0,-1 1 0,0 0 0,1-1 0,-1 1 0,0 0 0,1 1 0,-1-1 0,0 0 0,0 0 0,-1 0 0,1 0 0,0 0 0,-1 0 0,1 1 0,-1-1 0,1 0 0,-1-1 0,0 1 0,1 0 0,-1 0 0,0 0 0,0 0 0,1 0 0,-1-1 0,0 1 0,-2 1 0,-6 4 0,0 1 0,-1-2 0,0 1 0,0-1 0,0-1 0,-12 4 0,-70 17 0,66-19 0,-56 16 0,35-8 0,0-2 0,-1-2 0,-1-3 0,-49 2 0,80-9 0,6-1 0,1 1 0,-1 0 0,1 1 0,0 0 0,-1 1 0,1 0 0,0 1 0,0 0 0,0 1 0,-10 5 0,20-9 0,0 0 0,0 1 0,0-1 0,0 1 0,0-1 0,0 1 0,0 0 0,0-1 0,0 1 0,1 0 0,-1 0 0,0 0 0,0-1 0,1 1 0,-1 0 0,1 0 0,-1 0 0,1 0 0,-1 0 0,1 0 0,-1 0 0,1 0 0,0 0 0,0 3 0,0-3 0,0 0 0,1 1 0,-1-1 0,1 0 0,0 0 0,-1 0 0,1 0 0,0 1 0,0-1 0,0 0 0,0 0 0,0 0 0,0-1 0,0 1 0,0 0 0,0 0 0,2 0 0,7 5 0,0-1 0,1-1 0,17 6 0,-24-9 0,25 8-341,1-2 0,0-1-1,51 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50.7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3476 0 24575,'-138'3'0,"-237"36"0,-158 69 0,487-96 0,-1-2 0,0-2 0,0-2 0,-63-1 0,-660-10 0,684 5 0,-190-15 0,100 2 0,-312-47 0,310 33 0,20-2-1365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6:15:51.2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24575,'21'0'0,"39"0"0,62 0 0,51 0 0,30 0 0,15 0 0,4 0-845,-11 11 845,-9 3 0,-28 4 0,-18 0 208,-30-3-208,-36-5-7554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93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18" Type="http://schemas.openxmlformats.org/officeDocument/2006/relationships/image" Target="../media/image78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7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customXml" Target="../ink/ink45.xml"/><Relationship Id="rId10" Type="http://schemas.openxmlformats.org/officeDocument/2006/relationships/image" Target="../media/image72.svg"/><Relationship Id="rId19" Type="http://schemas.openxmlformats.org/officeDocument/2006/relationships/customXml" Target="../ink/ink47.xml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customXml" Target="../ink/ink49.xml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customXml" Target="../ink/ink51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8.png"/><Relationship Id="rId18" Type="http://schemas.openxmlformats.org/officeDocument/2006/relationships/customXml" Target="../ink/ink15.xml"/><Relationship Id="rId3" Type="http://schemas.openxmlformats.org/officeDocument/2006/relationships/image" Target="../media/image13.png"/><Relationship Id="rId21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customXml" Target="../ink/ink12.xml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image" Target="../media/image22.png"/><Relationship Id="rId10" Type="http://schemas.openxmlformats.org/officeDocument/2006/relationships/customXml" Target="../ink/ink11.xml"/><Relationship Id="rId19" Type="http://schemas.openxmlformats.org/officeDocument/2006/relationships/image" Target="../media/image20.png"/><Relationship Id="rId4" Type="http://schemas.openxmlformats.org/officeDocument/2006/relationships/customXml" Target="../ink/ink8.xml"/><Relationship Id="rId9" Type="http://schemas.openxmlformats.org/officeDocument/2006/relationships/image" Target="../media/image16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customXml" Target="../ink/ink18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customXml" Target="../ink/ink20.xml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customXml" Target="../ink/ink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3.png"/><Relationship Id="rId26" Type="http://schemas.openxmlformats.org/officeDocument/2006/relationships/image" Target="../media/image46.png"/><Relationship Id="rId3" Type="http://schemas.openxmlformats.org/officeDocument/2006/relationships/image" Target="../media/image30.png"/><Relationship Id="rId21" Type="http://schemas.openxmlformats.org/officeDocument/2006/relationships/customXml" Target="../ink/ink24.xm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29" Type="http://schemas.openxmlformats.org/officeDocument/2006/relationships/customXml" Target="../ink/ink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24" Type="http://schemas.openxmlformats.org/officeDocument/2006/relationships/image" Target="../media/image4.png"/><Relationship Id="rId5" Type="http://schemas.openxmlformats.org/officeDocument/2006/relationships/image" Target="../media/image32.png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47.png"/><Relationship Id="rId10" Type="http://schemas.openxmlformats.org/officeDocument/2006/relationships/image" Target="../media/image37.svg"/><Relationship Id="rId19" Type="http://schemas.openxmlformats.org/officeDocument/2006/relationships/customXml" Target="../ink/ink23.xml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image" Target="../media/image45.png"/><Relationship Id="rId27" Type="http://schemas.openxmlformats.org/officeDocument/2006/relationships/customXml" Target="../ink/ink27.xml"/><Relationship Id="rId30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customXml" Target="../ink/ink33.xml"/><Relationship Id="rId18" Type="http://schemas.openxmlformats.org/officeDocument/2006/relationships/image" Target="../media/image57.png"/><Relationship Id="rId3" Type="http://schemas.openxmlformats.org/officeDocument/2006/relationships/image" Target="../media/image49.png"/><Relationship Id="rId21" Type="http://schemas.openxmlformats.org/officeDocument/2006/relationships/customXml" Target="../ink/ink37.xml"/><Relationship Id="rId7" Type="http://schemas.openxmlformats.org/officeDocument/2006/relationships/customXml" Target="../ink/ink30.xml"/><Relationship Id="rId12" Type="http://schemas.openxmlformats.org/officeDocument/2006/relationships/image" Target="../media/image54.png"/><Relationship Id="rId17" Type="http://schemas.openxmlformats.org/officeDocument/2006/relationships/customXml" Target="../ink/ink35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10" Type="http://schemas.openxmlformats.org/officeDocument/2006/relationships/image" Target="../media/image53.png"/><Relationship Id="rId19" Type="http://schemas.openxmlformats.org/officeDocument/2006/relationships/customXml" Target="../ink/ink36.xml"/><Relationship Id="rId4" Type="http://schemas.openxmlformats.org/officeDocument/2006/relationships/image" Target="../media/image50.png"/><Relationship Id="rId9" Type="http://schemas.openxmlformats.org/officeDocument/2006/relationships/customXml" Target="../ink/ink31.xml"/><Relationship Id="rId14" Type="http://schemas.openxmlformats.org/officeDocument/2006/relationships/image" Target="../media/image55.png"/><Relationship Id="rId22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customXml" Target="../ink/ink39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customXml" Target="../ink/ink42.xm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customXml" Target="../ink/ink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97" y="867727"/>
            <a:ext cx="3476625" cy="29092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4028599"/>
            <a:ext cx="353722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4873585" y="817483"/>
            <a:ext cx="8981361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873585" y="1399103"/>
            <a:ext cx="8981361" cy="2097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0"/>
              </a:lnSpc>
              <a:buNone/>
            </a:pPr>
            <a:r>
              <a:rPr lang="en-US" sz="13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DOAP</a:t>
            </a:r>
            <a:endParaRPr lang="en-US" sz="13200" dirty="0"/>
          </a:p>
        </p:txBody>
      </p:sp>
      <p:sp>
        <p:nvSpPr>
          <p:cNvPr id="6" name="Text 3"/>
          <p:cNvSpPr/>
          <p:nvPr/>
        </p:nvSpPr>
        <p:spPr>
          <a:xfrm>
            <a:off x="782955" y="5063133"/>
            <a:ext cx="3355777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Member: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82955" y="5706308"/>
            <a:ext cx="625935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Tilak Vaghasiya (IT146)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488204" y="5063133"/>
            <a:ext cx="4474369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Mentor:</a:t>
            </a:r>
            <a:endParaRPr lang="en-US" sz="3500" dirty="0"/>
          </a:p>
        </p:txBody>
      </p:sp>
      <p:sp>
        <p:nvSpPr>
          <p:cNvPr id="9" name="Text 6"/>
          <p:cNvSpPr/>
          <p:nvPr/>
        </p:nvSpPr>
        <p:spPr>
          <a:xfrm>
            <a:off x="7595711" y="5846088"/>
            <a:ext cx="6259354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Prof. Viral H. Shah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5711" y="6494859"/>
            <a:ext cx="625935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Department ,(FOT)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5711" y="7054096"/>
            <a:ext cx="625935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0607E63-B21A-D90F-248C-BF73205BB40C}"/>
                  </a:ext>
                </a:extLst>
              </p14:cNvPr>
              <p14:cNvContentPartPr/>
              <p14:nvPr/>
            </p14:nvContentPartPr>
            <p14:xfrm>
              <a:off x="12845678" y="7672083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0607E63-B21A-D90F-248C-BF73205BB4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3038" y="76090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42A133-07F2-F906-1EAD-18AA8EFE1C08}"/>
                  </a:ext>
                </a:extLst>
              </p14:cNvPr>
              <p14:cNvContentPartPr/>
              <p14:nvPr/>
            </p14:nvContentPartPr>
            <p14:xfrm>
              <a:off x="11457158" y="7839843"/>
              <a:ext cx="2966040" cy="219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42A133-07F2-F906-1EAD-18AA8EFE1C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4518" y="7776843"/>
                <a:ext cx="3091680" cy="34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53E7177-9E42-1310-4339-95002457C53E}"/>
              </a:ext>
            </a:extLst>
          </p:cNvPr>
          <p:cNvGrpSpPr/>
          <p:nvPr/>
        </p:nvGrpSpPr>
        <p:grpSpPr>
          <a:xfrm>
            <a:off x="12843878" y="7849923"/>
            <a:ext cx="1541160" cy="236520"/>
            <a:chOff x="12843878" y="7849923"/>
            <a:chExt cx="154116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8FF948-B4A0-0CC3-726A-326DC5CE89A9}"/>
                    </a:ext>
                  </a:extLst>
                </p14:cNvPr>
                <p14:cNvContentPartPr/>
                <p14:nvPr/>
              </p14:nvContentPartPr>
              <p14:xfrm>
                <a:off x="12843878" y="7849923"/>
                <a:ext cx="1286640" cy="124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8FF948-B4A0-0CC3-726A-326DC5CE89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81238" y="7787283"/>
                  <a:ext cx="1412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518861-38A8-F863-F7BB-E99FA3533BBE}"/>
                    </a:ext>
                  </a:extLst>
                </p14:cNvPr>
                <p14:cNvContentPartPr/>
                <p14:nvPr/>
              </p14:nvContentPartPr>
              <p14:xfrm>
                <a:off x="13893278" y="7995363"/>
                <a:ext cx="491760" cy="35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518861-38A8-F863-F7BB-E99FA3533B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30278" y="7932723"/>
                  <a:ext cx="617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E99309-B93B-EA1C-3AF0-696A7EA8BEBE}"/>
                    </a:ext>
                  </a:extLst>
                </p14:cNvPr>
                <p14:cNvContentPartPr/>
                <p14:nvPr/>
              </p14:nvContentPartPr>
              <p14:xfrm>
                <a:off x="13432838" y="7883763"/>
                <a:ext cx="662760" cy="202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E99309-B93B-EA1C-3AF0-696A7EA8BE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69838" y="7820763"/>
                  <a:ext cx="7884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549AB3-A51F-76A6-807B-FEC019A86C2C}"/>
                    </a:ext>
                  </a:extLst>
                </p14:cNvPr>
                <p14:cNvContentPartPr/>
                <p14:nvPr/>
              </p14:nvContentPartPr>
              <p14:xfrm>
                <a:off x="13436798" y="7980603"/>
                <a:ext cx="360" cy="4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549AB3-A51F-76A6-807B-FEC019A86C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374158" y="7917603"/>
                  <a:ext cx="126000" cy="129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0071" y="421243"/>
            <a:ext cx="372844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Cloud Deployment Strategy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470071" y="1110615"/>
            <a:ext cx="9690140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DOAP is designed for full cloud deployment, ensuring scalability, security, and high performance.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2470071" y="1528048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1523" y="1872734"/>
            <a:ext cx="229791" cy="2297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36000" y="1681163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Fully Cloud-Based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236000" y="2012394"/>
            <a:ext cx="8924211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Leveraging robust cloud infrastructure for all platform components.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2470071" y="2600325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1523" y="2945011"/>
            <a:ext cx="229791" cy="2297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236000" y="2753439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 Hosting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3236000" y="3084671"/>
            <a:ext cx="8924211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interfaces deployed on scalable cloud infrastructure.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2470071" y="3672602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1523" y="4017288"/>
            <a:ext cx="229791" cy="2297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236000" y="3825716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 Servers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3236000" y="4156948"/>
            <a:ext cx="8924211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Application logic hosted on secure cloud servers.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2470071" y="4744879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61523" y="5089565"/>
            <a:ext cx="229791" cy="2297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236000" y="4897993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PostgreSQL Database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3236000" y="5229225"/>
            <a:ext cx="8924211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Managed database services in the cloud for optimal performance.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2470071" y="5817156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61523" y="6161842"/>
            <a:ext cx="229791" cy="22979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3236000" y="5970270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AWS S3 for Media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3236000" y="6301502"/>
            <a:ext cx="8924211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Advertisement media stored securely and scalably in AWS S3.</a:t>
            </a:r>
            <a:endParaRPr lang="en-US" sz="1200" dirty="0"/>
          </a:p>
        </p:txBody>
      </p:sp>
      <p:sp>
        <p:nvSpPr>
          <p:cNvPr id="24" name="Shape 17"/>
          <p:cNvSpPr/>
          <p:nvPr/>
        </p:nvSpPr>
        <p:spPr>
          <a:xfrm>
            <a:off x="2470071" y="6889433"/>
            <a:ext cx="612815" cy="919163"/>
          </a:xfrm>
          <a:prstGeom prst="roundRect">
            <a:avLst>
              <a:gd name="adj" fmla="val 36000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61523" y="7234118"/>
            <a:ext cx="229791" cy="229791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3236000" y="7042547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AWS Ecosystem</a:t>
            </a:r>
            <a:endParaRPr lang="en-US" sz="1500" dirty="0"/>
          </a:p>
        </p:txBody>
      </p:sp>
      <p:sp>
        <p:nvSpPr>
          <p:cNvPr id="27" name="Text 19"/>
          <p:cNvSpPr/>
          <p:nvPr/>
        </p:nvSpPr>
        <p:spPr>
          <a:xfrm>
            <a:off x="3236000" y="7373779"/>
            <a:ext cx="8924211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 on a secure and scalable AWS architecture.</a:t>
            </a:r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6DCA1B-B6A1-C8E2-9713-7CF27557E973}"/>
                  </a:ext>
                </a:extLst>
              </p14:cNvPr>
              <p14:cNvContentPartPr/>
              <p14:nvPr/>
            </p14:nvContentPartPr>
            <p14:xfrm>
              <a:off x="12746396" y="7492391"/>
              <a:ext cx="1735920" cy="467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6DCA1B-B6A1-C8E2-9713-7CF27557E9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683396" y="7429391"/>
                <a:ext cx="186156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1CEA5B4-983B-BCD9-045A-C8A5C5F94111}"/>
                  </a:ext>
                </a:extLst>
              </p14:cNvPr>
              <p14:cNvContentPartPr/>
              <p14:nvPr/>
            </p14:nvContentPartPr>
            <p14:xfrm>
              <a:off x="14223836" y="7789031"/>
              <a:ext cx="56880" cy="113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1CEA5B4-983B-BCD9-045A-C8A5C5F941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160836" y="7726391"/>
                <a:ext cx="1825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7ABE608-EBB9-184C-9945-83431320A472}"/>
                  </a:ext>
                </a:extLst>
              </p14:cNvPr>
              <p14:cNvContentPartPr/>
              <p14:nvPr/>
            </p14:nvContentPartPr>
            <p14:xfrm>
              <a:off x="12924596" y="7810631"/>
              <a:ext cx="1525680" cy="250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7ABE608-EBB9-184C-9945-83431320A47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861596" y="7747631"/>
                <a:ext cx="1651320" cy="37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1046047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Enhancements: Expanding DOAP's Potential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020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8020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059305"/>
            <a:ext cx="4019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AI Recommendations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5497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Integrating sophisticated AI for hyper-personalized ad content and placement suggestions.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18020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18020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059305"/>
            <a:ext cx="4051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Analytics &amp; Reporting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25497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Providing instant insights into campaign performance and screen utilization.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3759637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3759637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016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Application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45073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Developing native mobile apps for on-the-go access and management.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3759637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3759637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016931"/>
            <a:ext cx="3304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Payout System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450734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Streamlining payments to screen owners for greater efficiency.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71726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571726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5974556"/>
            <a:ext cx="4326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Ad Playback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646497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Synchronizing ad playback for dynamic and responsive campaigns.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71726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8067" y="571726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5" name="Text 23"/>
          <p:cNvSpPr/>
          <p:nvPr/>
        </p:nvSpPr>
        <p:spPr>
          <a:xfrm>
            <a:off x="7777282" y="5974556"/>
            <a:ext cx="3089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Multi-language Platform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777282" y="646497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Expanding accessibility with support for multiple languages.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AB98B74-A80E-1ACA-8926-E5FEE7A10FBB}"/>
                  </a:ext>
                </a:extLst>
              </p14:cNvPr>
              <p14:cNvContentPartPr/>
              <p14:nvPr/>
            </p14:nvContentPartPr>
            <p14:xfrm>
              <a:off x="13074716" y="7844111"/>
              <a:ext cx="1318320" cy="185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AB98B74-A80E-1ACA-8926-E5FEE7A10F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11716" y="7781111"/>
                <a:ext cx="14439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037BB56-A9E7-C6E9-FE0F-0BE163AC48D0}"/>
                  </a:ext>
                </a:extLst>
              </p14:cNvPr>
              <p14:cNvContentPartPr/>
              <p14:nvPr/>
            </p14:nvContentPartPr>
            <p14:xfrm>
              <a:off x="12920996" y="7822151"/>
              <a:ext cx="1540440" cy="307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037BB56-A9E7-C6E9-FE0F-0BE163AC48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7996" y="7759151"/>
                <a:ext cx="1666080" cy="43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53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5234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1414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4452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13350" dirty="0"/>
          </a:p>
        </p:txBody>
      </p:sp>
      <p:sp>
        <p:nvSpPr>
          <p:cNvPr id="6" name="Text 4"/>
          <p:cNvSpPr/>
          <p:nvPr/>
        </p:nvSpPr>
        <p:spPr>
          <a:xfrm>
            <a:off x="793790" y="53111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291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5472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71653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60EF56-972D-239D-D285-574933399ADC}"/>
                  </a:ext>
                </a:extLst>
              </p14:cNvPr>
              <p14:cNvContentPartPr/>
              <p14:nvPr/>
            </p14:nvContentPartPr>
            <p14:xfrm>
              <a:off x="12838556" y="7655111"/>
              <a:ext cx="1342440" cy="156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60EF56-972D-239D-D285-574933399A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75556" y="7592471"/>
                <a:ext cx="14680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6FEA85-731F-80E6-A46F-9DB19744017C}"/>
                  </a:ext>
                </a:extLst>
              </p14:cNvPr>
              <p14:cNvContentPartPr/>
              <p14:nvPr/>
            </p14:nvContentPartPr>
            <p14:xfrm>
              <a:off x="12793916" y="7830791"/>
              <a:ext cx="1717560" cy="311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6FEA85-731F-80E6-A46F-9DB1974401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30916" y="7767791"/>
                <a:ext cx="1843200" cy="43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30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27510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541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DOAP – Digital Outdoor Advertising Platform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521184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DOAP is a cloud-based platform revolutionizing outdoor advertising. It connects advertisers, screen owners, editors, and admins, streamlining the entire process from booking to content approval.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C618F0-5116-1F15-C1BF-6F7ACCFE3A40}"/>
                  </a:ext>
                </a:extLst>
              </p14:cNvPr>
              <p14:cNvContentPartPr/>
              <p14:nvPr/>
            </p14:nvContentPartPr>
            <p14:xfrm>
              <a:off x="12684038" y="7793403"/>
              <a:ext cx="1832760" cy="347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C618F0-5116-1F15-C1BF-6F7ACCFE3A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21038" y="7730403"/>
                <a:ext cx="1958400" cy="47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591264"/>
            <a:ext cx="7658100" cy="1061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Vision: Centralized and Simplified Outdoor Advertising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42950" y="2289334"/>
            <a:ext cx="3722965" cy="2914650"/>
          </a:xfrm>
          <a:prstGeom prst="roundRect">
            <a:avLst>
              <a:gd name="adj" fmla="val 376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42950" y="2266474"/>
            <a:ext cx="3722965" cy="91440"/>
          </a:xfrm>
          <a:prstGeom prst="roundRect">
            <a:avLst>
              <a:gd name="adj" fmla="val 97505"/>
            </a:avLst>
          </a:prstGeom>
          <a:solidFill>
            <a:srgbClr val="E5E5E0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1970961"/>
            <a:ext cx="636746" cy="636746"/>
          </a:xfrm>
          <a:prstGeom prst="roundRect">
            <a:avLst>
              <a:gd name="adj" fmla="val 143605"/>
            </a:avLst>
          </a:prstGeom>
          <a:solidFill>
            <a:srgbClr val="E5E5E0"/>
          </a:solidFill>
          <a:ln/>
        </p:spPr>
      </p:sp>
      <p:sp>
        <p:nvSpPr>
          <p:cNvPr id="7" name="Text 4"/>
          <p:cNvSpPr/>
          <p:nvPr/>
        </p:nvSpPr>
        <p:spPr>
          <a:xfrm>
            <a:off x="2476976" y="2130147"/>
            <a:ext cx="254675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77979" y="2819995"/>
            <a:ext cx="3252907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Streamlined Screen Discovery &amp; Booking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77979" y="3610689"/>
            <a:ext cx="3252907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Simplify the process of finding, reserving, and scheduling digital display screens across diverse locations.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8085" y="2289334"/>
            <a:ext cx="3722965" cy="2914650"/>
          </a:xfrm>
          <a:prstGeom prst="roundRect">
            <a:avLst>
              <a:gd name="adj" fmla="val 376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678085" y="2266474"/>
            <a:ext cx="3722965" cy="91440"/>
          </a:xfrm>
          <a:prstGeom prst="roundRect">
            <a:avLst>
              <a:gd name="adj" fmla="val 97505"/>
            </a:avLst>
          </a:prstGeom>
          <a:solidFill>
            <a:srgbClr val="E5E5E0"/>
          </a:solidFill>
          <a:ln/>
        </p:spPr>
      </p:sp>
      <p:sp>
        <p:nvSpPr>
          <p:cNvPr id="12" name="Shape 9"/>
          <p:cNvSpPr/>
          <p:nvPr/>
        </p:nvSpPr>
        <p:spPr>
          <a:xfrm>
            <a:off x="6221135" y="1970961"/>
            <a:ext cx="636746" cy="636746"/>
          </a:xfrm>
          <a:prstGeom prst="roundRect">
            <a:avLst>
              <a:gd name="adj" fmla="val 143605"/>
            </a:avLst>
          </a:prstGeom>
          <a:solidFill>
            <a:srgbClr val="E5E5E0"/>
          </a:solidFill>
          <a:ln/>
        </p:spPr>
      </p:sp>
      <p:sp>
        <p:nvSpPr>
          <p:cNvPr id="13" name="Text 10"/>
          <p:cNvSpPr/>
          <p:nvPr/>
        </p:nvSpPr>
        <p:spPr>
          <a:xfrm>
            <a:off x="6412111" y="2130147"/>
            <a:ext cx="254675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4913114" y="2819995"/>
            <a:ext cx="3252907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Ad Quality Control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913114" y="3610689"/>
            <a:ext cx="3252907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high-quality content through dedicated editor support and thorough validation processes.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2950" y="5734526"/>
            <a:ext cx="7658100" cy="1903809"/>
          </a:xfrm>
          <a:prstGeom prst="roundRect">
            <a:avLst>
              <a:gd name="adj" fmla="val 576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742950" y="5711666"/>
            <a:ext cx="7658100" cy="91440"/>
          </a:xfrm>
          <a:prstGeom prst="roundRect">
            <a:avLst>
              <a:gd name="adj" fmla="val 97505"/>
            </a:avLst>
          </a:prstGeom>
          <a:solidFill>
            <a:srgbClr val="E5E5E0"/>
          </a:solidFill>
          <a:ln/>
        </p:spPr>
      </p:sp>
      <p:sp>
        <p:nvSpPr>
          <p:cNvPr id="18" name="Shape 15"/>
          <p:cNvSpPr/>
          <p:nvPr/>
        </p:nvSpPr>
        <p:spPr>
          <a:xfrm>
            <a:off x="4253627" y="5416153"/>
            <a:ext cx="636746" cy="636746"/>
          </a:xfrm>
          <a:prstGeom prst="roundRect">
            <a:avLst>
              <a:gd name="adj" fmla="val 143605"/>
            </a:avLst>
          </a:prstGeom>
          <a:solidFill>
            <a:srgbClr val="E5E5E0"/>
          </a:solidFill>
          <a:ln/>
        </p:spPr>
      </p:sp>
      <p:sp>
        <p:nvSpPr>
          <p:cNvPr id="19" name="Text 16"/>
          <p:cNvSpPr/>
          <p:nvPr/>
        </p:nvSpPr>
        <p:spPr>
          <a:xfrm>
            <a:off x="4444603" y="5575340"/>
            <a:ext cx="254675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977979" y="62651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Workflows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977979" y="6724174"/>
            <a:ext cx="718804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 pricing, availability checks, and booking confirmations for greater efficiency.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679"/>
            <a:ext cx="59465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Project Scope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73689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Screen Discovery: List and map views for easy navigation.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0489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Content Management: Upload, preview, edit, and approve advertisements seamlessly.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579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Intelligent Booking System: Schedule ads with built-in conflict prevention.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73689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Secure Payment Processing: Ensure verified and secure transaction confirmations.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90489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Role-Based Access: Tailored access for advertisers, screen owners, editors, and admins.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507289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Cloud-Native Architecture: Fully cloud-based for scalable deployment and storage.</a:t>
            </a:r>
            <a:endParaRPr lang="en-US" sz="17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A42B22-8E3B-AD42-B6DC-E0661C6631DA}"/>
              </a:ext>
            </a:extLst>
          </p:cNvPr>
          <p:cNvGrpSpPr/>
          <p:nvPr/>
        </p:nvGrpSpPr>
        <p:grpSpPr>
          <a:xfrm>
            <a:off x="12779438" y="7725003"/>
            <a:ext cx="1706400" cy="404640"/>
            <a:chOff x="12779438" y="7725003"/>
            <a:chExt cx="170640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1A5212-E865-C6AF-9299-B53F02E10A98}"/>
                    </a:ext>
                  </a:extLst>
                </p14:cNvPr>
                <p14:cNvContentPartPr/>
                <p14:nvPr/>
              </p14:nvContentPartPr>
              <p14:xfrm>
                <a:off x="13145198" y="7839123"/>
                <a:ext cx="1251360" cy="69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1A5212-E865-C6AF-9299-B53F02E10A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082558" y="7776123"/>
                  <a:ext cx="1377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82E591-B875-6B10-CC50-7DD5DC5FDDBA}"/>
                    </a:ext>
                  </a:extLst>
                </p14:cNvPr>
                <p14:cNvContentPartPr/>
                <p14:nvPr/>
              </p14:nvContentPartPr>
              <p14:xfrm>
                <a:off x="12901838" y="7883763"/>
                <a:ext cx="712440" cy="31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82E591-B875-6B10-CC50-7DD5DC5FD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38838" y="7820763"/>
                  <a:ext cx="838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0771876-A175-8B50-DD84-BC05A89DD813}"/>
                    </a:ext>
                  </a:extLst>
                </p14:cNvPr>
                <p14:cNvContentPartPr/>
                <p14:nvPr/>
              </p14:nvContentPartPr>
              <p14:xfrm>
                <a:off x="13147358" y="7917603"/>
                <a:ext cx="55728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0771876-A175-8B50-DD84-BC05A89DD8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84358" y="7854603"/>
                  <a:ext cx="682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BF3212-8D89-D836-5487-2707DB380523}"/>
                    </a:ext>
                  </a:extLst>
                </p14:cNvPr>
                <p14:cNvContentPartPr/>
                <p14:nvPr/>
              </p14:nvContentPartPr>
              <p14:xfrm>
                <a:off x="13203158" y="7950723"/>
                <a:ext cx="2001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BF3212-8D89-D836-5487-2707DB3805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40158" y="7887723"/>
                  <a:ext cx="325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CC47B8-EFC7-B633-76A7-719F542503B4}"/>
                    </a:ext>
                  </a:extLst>
                </p14:cNvPr>
                <p14:cNvContentPartPr/>
                <p14:nvPr/>
              </p14:nvContentPartPr>
              <p14:xfrm>
                <a:off x="12979598" y="7950723"/>
                <a:ext cx="25560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CC47B8-EFC7-B633-76A7-719F542503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16958" y="7887723"/>
                  <a:ext cx="381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562114-9247-C2BF-573F-BC94728EEE9C}"/>
                    </a:ext>
                  </a:extLst>
                </p14:cNvPr>
                <p14:cNvContentPartPr/>
                <p14:nvPr/>
              </p14:nvContentPartPr>
              <p14:xfrm>
                <a:off x="13024598" y="7725003"/>
                <a:ext cx="1449360" cy="360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562114-9247-C2BF-573F-BC94728EEE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61598" y="7662363"/>
                  <a:ext cx="15750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05FF98-A6C6-4968-08EB-D04BFE5604F8}"/>
                    </a:ext>
                  </a:extLst>
                </p14:cNvPr>
                <p14:cNvContentPartPr/>
                <p14:nvPr/>
              </p14:nvContentPartPr>
              <p14:xfrm>
                <a:off x="14485478" y="7883763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05FF98-A6C6-4968-08EB-D04BFE5604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22478" y="78207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6906AC-D920-D32E-CDC2-6903E34A701E}"/>
                    </a:ext>
                  </a:extLst>
                </p14:cNvPr>
                <p14:cNvContentPartPr/>
                <p14:nvPr/>
              </p14:nvContentPartPr>
              <p14:xfrm>
                <a:off x="12779438" y="7794843"/>
                <a:ext cx="970200" cy="57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6906AC-D920-D32E-CDC2-6903E34A70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716798" y="7731843"/>
                  <a:ext cx="1095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118AA6-68BC-C682-EF78-DC2C9BC9B170}"/>
                    </a:ext>
                  </a:extLst>
                </p14:cNvPr>
                <p14:cNvContentPartPr/>
                <p14:nvPr/>
              </p14:nvContentPartPr>
              <p14:xfrm>
                <a:off x="12912638" y="7897803"/>
                <a:ext cx="302400" cy="131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118AA6-68BC-C682-EF78-DC2C9BC9B1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49998" y="7835163"/>
                  <a:ext cx="428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175A87-AB50-E833-4532-4747A234E3F2}"/>
                    </a:ext>
                  </a:extLst>
                </p14:cNvPr>
                <p14:cNvContentPartPr/>
                <p14:nvPr/>
              </p14:nvContentPartPr>
              <p14:xfrm>
                <a:off x="13158158" y="8129283"/>
                <a:ext cx="21312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175A87-AB50-E833-4532-4747A234E3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095518" y="8066283"/>
                  <a:ext cx="33876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2729"/>
            <a:ext cx="90000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DOAP? Addressing Industry Challenges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3333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130147"/>
            <a:ext cx="4102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Fragmented &amp; Manual Processes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20566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current outdoor advertising landscape is plagued by manual operations and a lack of integration.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64218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Lack of Transparency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3981450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Absence of clear pricing and real-time availability leads to inefficiencies and distrust.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5102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851916"/>
            <a:ext cx="4315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Booking Conflicts &amp; Quality Issues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34233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scheduling systems result in booking overlaps and inconsistent content quality.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985986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12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Need for Scalability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0321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scalable, secure, and automated solution is essential for modern advertising demands.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7E07DF5-5429-0051-616F-FB973A357530}"/>
                  </a:ext>
                </a:extLst>
              </p14:cNvPr>
              <p14:cNvContentPartPr/>
              <p14:nvPr/>
            </p14:nvContentPartPr>
            <p14:xfrm>
              <a:off x="12766478" y="7862163"/>
              <a:ext cx="172692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7E07DF5-5429-0051-616F-FB973A3575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03838" y="7799163"/>
                <a:ext cx="18525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9E2CF19-9779-E093-7106-A85DAA92E983}"/>
                  </a:ext>
                </a:extLst>
              </p14:cNvPr>
              <p14:cNvContentPartPr/>
              <p14:nvPr/>
            </p14:nvContentPartPr>
            <p14:xfrm>
              <a:off x="12812558" y="7970163"/>
              <a:ext cx="167292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9E2CF19-9779-E093-7106-A85DAA92E9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49918" y="7907163"/>
                <a:ext cx="17985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749A8A4-F17D-B88C-074B-7D4215444AE7}"/>
                  </a:ext>
                </a:extLst>
              </p14:cNvPr>
              <p14:cNvContentPartPr/>
              <p14:nvPr/>
            </p14:nvContentPartPr>
            <p14:xfrm>
              <a:off x="12834878" y="8059443"/>
              <a:ext cx="159264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749A8A4-F17D-B88C-074B-7D4215444A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71878" y="7996443"/>
                <a:ext cx="171828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98308" y="488394"/>
            <a:ext cx="4705231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Features &amp; Functionality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1698308" y="1287423"/>
            <a:ext cx="5528072" cy="2033111"/>
          </a:xfrm>
          <a:prstGeom prst="roundRect">
            <a:avLst>
              <a:gd name="adj" fmla="val 3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883450" y="1472565"/>
            <a:ext cx="532805" cy="532805"/>
          </a:xfrm>
          <a:prstGeom prst="roundRect">
            <a:avLst>
              <a:gd name="adj" fmla="val 17160285"/>
            </a:avLst>
          </a:prstGeom>
          <a:solidFill>
            <a:srgbClr val="E5E5E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016" y="1619131"/>
            <a:ext cx="239673" cy="2396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83450" y="2182892"/>
            <a:ext cx="22200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Authentication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883450" y="2566988"/>
            <a:ext cx="515778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Sign-In and robust authentication mechanisms.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403902" y="1287423"/>
            <a:ext cx="5528191" cy="2033111"/>
          </a:xfrm>
          <a:prstGeom prst="roundRect">
            <a:avLst>
              <a:gd name="adj" fmla="val 3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89044" y="1472565"/>
            <a:ext cx="532805" cy="532805"/>
          </a:xfrm>
          <a:prstGeom prst="roundRect">
            <a:avLst>
              <a:gd name="adj" fmla="val 17160285"/>
            </a:avLst>
          </a:prstGeom>
          <a:solidFill>
            <a:srgbClr val="E5E5E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5610" y="1619131"/>
            <a:ext cx="239673" cy="23967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89044" y="2182892"/>
            <a:ext cx="22200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Role-Based Access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89044" y="2566988"/>
            <a:ext cx="5157907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Tailored permissions for Advertisers, Screen Owners, Ad Editors, and Admins.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1698308" y="3498056"/>
            <a:ext cx="5528072" cy="2033111"/>
          </a:xfrm>
          <a:prstGeom prst="roundRect">
            <a:avLst>
              <a:gd name="adj" fmla="val 3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883450" y="3683198"/>
            <a:ext cx="532805" cy="532805"/>
          </a:xfrm>
          <a:prstGeom prst="roundRect">
            <a:avLst>
              <a:gd name="adj" fmla="val 17160285"/>
            </a:avLst>
          </a:prstGeom>
          <a:solidFill>
            <a:srgbClr val="E5E5E0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0016" y="3829764"/>
            <a:ext cx="239673" cy="23967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83450" y="4393525"/>
            <a:ext cx="22200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Screen Management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1883450" y="4777621"/>
            <a:ext cx="515778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Categorization and efficient management of advertising screens.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7403902" y="3498056"/>
            <a:ext cx="5528191" cy="2033111"/>
          </a:xfrm>
          <a:prstGeom prst="roundRect">
            <a:avLst>
              <a:gd name="adj" fmla="val 3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589044" y="3683198"/>
            <a:ext cx="532805" cy="532805"/>
          </a:xfrm>
          <a:prstGeom prst="roundRect">
            <a:avLst>
              <a:gd name="adj" fmla="val 17160285"/>
            </a:avLst>
          </a:prstGeom>
          <a:solidFill>
            <a:srgbClr val="E5E5E0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5610" y="3829764"/>
            <a:ext cx="239673" cy="23967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89044" y="4393525"/>
            <a:ext cx="22200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Availability Calendar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589044" y="4777621"/>
            <a:ext cx="5157907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visual indicators for screen availability (green for available, red for booked).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1698308" y="5708690"/>
            <a:ext cx="5528072" cy="2033111"/>
          </a:xfrm>
          <a:prstGeom prst="roundRect">
            <a:avLst>
              <a:gd name="adj" fmla="val 3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883450" y="5893832"/>
            <a:ext cx="532805" cy="532805"/>
          </a:xfrm>
          <a:prstGeom prst="roundRect">
            <a:avLst>
              <a:gd name="adj" fmla="val 17160285"/>
            </a:avLst>
          </a:prstGeom>
          <a:solidFill>
            <a:srgbClr val="E5E5E0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0016" y="6040398"/>
            <a:ext cx="239673" cy="23967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883450" y="6604159"/>
            <a:ext cx="22200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 Upload &amp; Preview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1883450" y="6988254"/>
            <a:ext cx="5157788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advertisement upload, preview, and editor support for quality control.</a:t>
            </a:r>
            <a:endParaRPr lang="en-US" sz="1350" dirty="0"/>
          </a:p>
        </p:txBody>
      </p:sp>
      <p:sp>
        <p:nvSpPr>
          <p:cNvPr id="28" name="Shape 21"/>
          <p:cNvSpPr/>
          <p:nvPr/>
        </p:nvSpPr>
        <p:spPr>
          <a:xfrm>
            <a:off x="7403902" y="5708690"/>
            <a:ext cx="5528191" cy="2033111"/>
          </a:xfrm>
          <a:prstGeom prst="roundRect">
            <a:avLst>
              <a:gd name="adj" fmla="val 3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589044" y="5893832"/>
            <a:ext cx="532805" cy="532805"/>
          </a:xfrm>
          <a:prstGeom prst="roundRect">
            <a:avLst>
              <a:gd name="adj" fmla="val 17160285"/>
            </a:avLst>
          </a:prstGeom>
          <a:solidFill>
            <a:srgbClr val="E5E5E0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5610" y="6040398"/>
            <a:ext cx="239673" cy="239673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89044" y="6604159"/>
            <a:ext cx="22200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Booking</a:t>
            </a:r>
            <a:endParaRPr lang="en-US" sz="1700" dirty="0"/>
          </a:p>
        </p:txBody>
      </p:sp>
      <p:sp>
        <p:nvSpPr>
          <p:cNvPr id="32" name="Text 24"/>
          <p:cNvSpPr/>
          <p:nvPr/>
        </p:nvSpPr>
        <p:spPr>
          <a:xfrm>
            <a:off x="7589044" y="6988254"/>
            <a:ext cx="5157907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Booking system designed to prevent slot conflicts and optimize scheduling.</a:t>
            </a:r>
            <a:endParaRPr lang="en-US" sz="1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16E8EFA-A65E-2D0B-8679-A27F13E18AE0}"/>
                  </a:ext>
                </a:extLst>
              </p14:cNvPr>
              <p14:cNvContentPartPr/>
              <p14:nvPr/>
            </p14:nvContentPartPr>
            <p14:xfrm>
              <a:off x="12901838" y="7858563"/>
              <a:ext cx="149688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16E8EFA-A65E-2D0B-8679-A27F13E18A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838838" y="7795923"/>
                <a:ext cx="1622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AAB0E45-BCA0-C9D5-CC1B-3E6DDC53D952}"/>
                  </a:ext>
                </a:extLst>
              </p14:cNvPr>
              <p14:cNvContentPartPr/>
              <p14:nvPr/>
            </p14:nvContentPartPr>
            <p14:xfrm>
              <a:off x="12823718" y="7970163"/>
              <a:ext cx="171684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AAB0E45-BCA0-C9D5-CC1B-3E6DDC53D95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61078" y="7907163"/>
                <a:ext cx="18424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D1BF1A8-A983-2B41-0BE5-67938306EAF1}"/>
                  </a:ext>
                </a:extLst>
              </p14:cNvPr>
              <p14:cNvContentPartPr/>
              <p14:nvPr/>
            </p14:nvContentPartPr>
            <p14:xfrm>
              <a:off x="12839918" y="8081763"/>
              <a:ext cx="165852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D1BF1A8-A983-2B41-0BE5-67938306EAF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777278" y="8018763"/>
                <a:ext cx="178416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CE820E3-94CA-E0BD-5853-A552FC176F47}"/>
              </a:ext>
            </a:extLst>
          </p:cNvPr>
          <p:cNvGrpSpPr/>
          <p:nvPr/>
        </p:nvGrpSpPr>
        <p:grpSpPr>
          <a:xfrm>
            <a:off x="14206478" y="7702323"/>
            <a:ext cx="268200" cy="360"/>
            <a:chOff x="14206478" y="7702323"/>
            <a:chExt cx="26820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366473-C27A-E976-CCEF-1311A73F8DFB}"/>
                    </a:ext>
                  </a:extLst>
                </p14:cNvPr>
                <p14:cNvContentPartPr/>
                <p14:nvPr/>
              </p14:nvContentPartPr>
              <p14:xfrm>
                <a:off x="14206478" y="7702323"/>
                <a:ext cx="9288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366473-C27A-E976-CCEF-1311A73F8DF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143838" y="7639683"/>
                  <a:ext cx="218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C265084-CF28-0287-59FD-18F2D2451AF4}"/>
                    </a:ext>
                  </a:extLst>
                </p14:cNvPr>
                <p14:cNvContentPartPr/>
                <p14:nvPr/>
              </p14:nvContentPartPr>
              <p14:xfrm>
                <a:off x="14418518" y="7702323"/>
                <a:ext cx="36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C265084-CF28-0287-59FD-18F2D2451AF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355518" y="76396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BE81CF-142D-D62C-B4B8-FAA514A051D4}"/>
                    </a:ext>
                  </a:extLst>
                </p14:cNvPr>
                <p14:cNvContentPartPr/>
                <p14:nvPr/>
              </p14:nvContentPartPr>
              <p14:xfrm>
                <a:off x="14458478" y="7702323"/>
                <a:ext cx="1620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BE81CF-142D-D62C-B4B8-FAA514A051D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395838" y="7639683"/>
                  <a:ext cx="141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6390106-B57A-54C1-CD98-2B2F1E9D838C}"/>
                    </a:ext>
                  </a:extLst>
                </p14:cNvPr>
                <p14:cNvContentPartPr/>
                <p14:nvPr/>
              </p14:nvContentPartPr>
              <p14:xfrm>
                <a:off x="14273438" y="7702323"/>
                <a:ext cx="16092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6390106-B57A-54C1-CD98-2B2F1E9D838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210798" y="7639683"/>
                  <a:ext cx="28656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AEA0C1B-0697-BD84-F44E-86B7E099B05A}"/>
                  </a:ext>
                </a:extLst>
              </p14:cNvPr>
              <p14:cNvContentPartPr/>
              <p14:nvPr/>
            </p14:nvContentPartPr>
            <p14:xfrm>
              <a:off x="14027918" y="7925523"/>
              <a:ext cx="5295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AEA0C1B-0697-BD84-F44E-86B7E099B05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965278" y="7862523"/>
                <a:ext cx="6552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83224" y="463629"/>
            <a:ext cx="7552134" cy="421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Features: Dynamic Pricing and Payment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224" y="1327666"/>
            <a:ext cx="5126236" cy="5126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3224" y="6643568"/>
            <a:ext cx="2107406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Pricing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983224" y="7075527"/>
            <a:ext cx="5126236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automatically adjusts based on location, time slot demand, and other key factors, maximizing revenue and offering flexibility.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322" y="1327666"/>
            <a:ext cx="5126236" cy="51262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8322" y="6643568"/>
            <a:ext cx="4294942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Payment Verification &amp; Booking Confirmation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528322" y="7075527"/>
            <a:ext cx="5126236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secure and reliable system ensures all payments are verified and bookings are confirmed instantly, building trust and efficiency.</a:t>
            </a:r>
            <a:endParaRPr lang="en-US" sz="1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6CE79B-2FF0-2BBA-049E-FE3141126653}"/>
                  </a:ext>
                </a:extLst>
              </p14:cNvPr>
              <p14:cNvContentPartPr/>
              <p14:nvPr/>
            </p14:nvContentPartPr>
            <p14:xfrm>
              <a:off x="12868358" y="7869723"/>
              <a:ext cx="165384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6CE79B-2FF0-2BBA-049E-FE31411266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5718" y="7806723"/>
                <a:ext cx="17794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E294BA-7171-0C8D-9C65-8DC17990E778}"/>
                  </a:ext>
                </a:extLst>
              </p14:cNvPr>
              <p14:cNvContentPartPr/>
              <p14:nvPr/>
            </p14:nvContentPartPr>
            <p14:xfrm>
              <a:off x="12791678" y="8003643"/>
              <a:ext cx="17139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E294BA-7171-0C8D-9C65-8DC17990E7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29038" y="7940643"/>
                <a:ext cx="1839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C8356AE-0877-8327-AB49-E0FF570E8551}"/>
                  </a:ext>
                </a:extLst>
              </p14:cNvPr>
              <p14:cNvContentPartPr/>
              <p14:nvPr/>
            </p14:nvContentPartPr>
            <p14:xfrm>
              <a:off x="12924518" y="7981323"/>
              <a:ext cx="160992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C8356AE-0877-8327-AB49-E0FF570E85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61518" y="7918323"/>
                <a:ext cx="17355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23C820-F800-CE11-E970-C6CE55DE2C39}"/>
                  </a:ext>
                </a:extLst>
              </p14:cNvPr>
              <p14:cNvContentPartPr/>
              <p14:nvPr/>
            </p14:nvContentPartPr>
            <p14:xfrm>
              <a:off x="12912278" y="8137203"/>
              <a:ext cx="145404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23C820-F800-CE11-E970-C6CE55DE2C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49638" y="8074563"/>
                <a:ext cx="1579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E174B4-0F82-DE58-523E-57BF9521308B}"/>
                  </a:ext>
                </a:extLst>
              </p14:cNvPr>
              <p14:cNvContentPartPr/>
              <p14:nvPr/>
            </p14:nvContentPartPr>
            <p14:xfrm>
              <a:off x="12957998" y="8126043"/>
              <a:ext cx="15501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E174B4-0F82-DE58-523E-57BF952130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95358" y="8063403"/>
                <a:ext cx="1675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9BCFA3A-EAFD-5CA8-CB3B-AEE2AA173FFA}"/>
                  </a:ext>
                </a:extLst>
              </p14:cNvPr>
              <p14:cNvContentPartPr/>
              <p14:nvPr/>
            </p14:nvContentPartPr>
            <p14:xfrm>
              <a:off x="12866918" y="8106603"/>
              <a:ext cx="1083240" cy="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9BCFA3A-EAFD-5CA8-CB3B-AEE2AA173F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804278" y="7980603"/>
                <a:ext cx="12088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CAF63DB-3137-B37A-D46A-B48121FCBF79}"/>
                  </a:ext>
                </a:extLst>
              </p14:cNvPr>
              <p14:cNvContentPartPr/>
              <p14:nvPr/>
            </p14:nvContentPartPr>
            <p14:xfrm>
              <a:off x="13869878" y="8051163"/>
              <a:ext cx="615600" cy="55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CAF63DB-3137-B37A-D46A-B48121FCBF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807238" y="7988163"/>
                <a:ext cx="7412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215C810-EF0B-CC01-25CB-F81941810E99}"/>
                  </a:ext>
                </a:extLst>
              </p14:cNvPr>
              <p14:cNvContentPartPr/>
              <p14:nvPr/>
            </p14:nvContentPartPr>
            <p14:xfrm>
              <a:off x="13016678" y="7761003"/>
              <a:ext cx="1115640" cy="34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215C810-EF0B-CC01-25CB-F81941810E9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954038" y="7698003"/>
                <a:ext cx="12412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E1302A7-7AFB-9D99-2065-50B1BBECFB15}"/>
                  </a:ext>
                </a:extLst>
              </p14:cNvPr>
              <p14:cNvContentPartPr/>
              <p14:nvPr/>
            </p14:nvContentPartPr>
            <p14:xfrm>
              <a:off x="14142758" y="7708443"/>
              <a:ext cx="342720" cy="86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E1302A7-7AFB-9D99-2065-50B1BBECFB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080118" y="7645803"/>
                <a:ext cx="468360" cy="21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2041"/>
            <a:ext cx="103340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Non-Functional Requirements: Pillars of Reliability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12645"/>
            <a:ext cx="13042821" cy="5024795"/>
          </a:xfrm>
          <a:prstGeom prst="roundRect">
            <a:avLst>
              <a:gd name="adj" fmla="val 189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120265"/>
            <a:ext cx="6513790" cy="1669852"/>
          </a:xfrm>
          <a:prstGeom prst="roundRect">
            <a:avLst>
              <a:gd name="adj" fmla="val 5705"/>
            </a:avLst>
          </a:prstGeom>
          <a:solidFill>
            <a:srgbClr val="E8E8E3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347079"/>
            <a:ext cx="3750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Availability &amp; Scalability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2837498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the platform remains operational and performs seamlessly under varying loads.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120265"/>
            <a:ext cx="6513790" cy="1669852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120265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9" name="Text 7"/>
          <p:cNvSpPr/>
          <p:nvPr/>
        </p:nvSpPr>
        <p:spPr>
          <a:xfrm>
            <a:off x="7542014" y="2347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2837498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authentication and authorization protocols to protect user data and platform integrity.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790117"/>
            <a:ext cx="6513790" cy="1669852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12" name="Shape 10"/>
          <p:cNvSpPr/>
          <p:nvPr/>
        </p:nvSpPr>
        <p:spPr>
          <a:xfrm>
            <a:off x="801410" y="3790117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3" name="Text 11"/>
          <p:cNvSpPr/>
          <p:nvPr/>
        </p:nvSpPr>
        <p:spPr>
          <a:xfrm>
            <a:off x="1028224" y="4016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4507349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Maintaining consistency and accuracy across all data points within the platform.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315200" y="3790117"/>
            <a:ext cx="6513790" cy="1669852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16" name="Shape 14"/>
          <p:cNvSpPr/>
          <p:nvPr/>
        </p:nvSpPr>
        <p:spPr>
          <a:xfrm>
            <a:off x="7315200" y="3790117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3790117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8" name="Text 16"/>
          <p:cNvSpPr/>
          <p:nvPr/>
        </p:nvSpPr>
        <p:spPr>
          <a:xfrm>
            <a:off x="7542014" y="4016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 Response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542014" y="4507349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Optimized system performance for quick interactions and a smooth user experience.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459968"/>
            <a:ext cx="6513790" cy="1669852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21" name="Shape 19"/>
          <p:cNvSpPr/>
          <p:nvPr/>
        </p:nvSpPr>
        <p:spPr>
          <a:xfrm>
            <a:off x="801410" y="5459968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22" name="Text 20"/>
          <p:cNvSpPr/>
          <p:nvPr/>
        </p:nvSpPr>
        <p:spPr>
          <a:xfrm>
            <a:off x="1028224" y="5686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Cloud Reliability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1028224" y="6177201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Leveraging cloud infrastructure for maximum uptime and dependable service delivery.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315200" y="5459968"/>
            <a:ext cx="6513790" cy="1669852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25" name="Shape 23"/>
          <p:cNvSpPr/>
          <p:nvPr/>
        </p:nvSpPr>
        <p:spPr>
          <a:xfrm>
            <a:off x="7315200" y="5459968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26" name="Shape 24"/>
          <p:cNvSpPr/>
          <p:nvPr/>
        </p:nvSpPr>
        <p:spPr>
          <a:xfrm>
            <a:off x="7315200" y="5459968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27" name="Text 25"/>
          <p:cNvSpPr/>
          <p:nvPr/>
        </p:nvSpPr>
        <p:spPr>
          <a:xfrm>
            <a:off x="7542014" y="5686782"/>
            <a:ext cx="3295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Maintainable Architecture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7542014" y="6177201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Designed for ease of maintenance and future enhancements, ensuring long-term viability.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35E1783-44B8-D319-7ACE-0A174341C46F}"/>
                  </a:ext>
                </a:extLst>
              </p14:cNvPr>
              <p14:cNvContentPartPr/>
              <p14:nvPr/>
            </p14:nvContentPartPr>
            <p14:xfrm>
              <a:off x="12618878" y="7487043"/>
              <a:ext cx="1918080" cy="606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35E1783-44B8-D319-7ACE-0A174341C4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56238" y="7424403"/>
                <a:ext cx="2043720" cy="73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140ABAE-0C96-54C4-56BE-9296B71EA9FF}"/>
              </a:ext>
            </a:extLst>
          </p:cNvPr>
          <p:cNvGrpSpPr/>
          <p:nvPr/>
        </p:nvGrpSpPr>
        <p:grpSpPr>
          <a:xfrm>
            <a:off x="14393036" y="7913591"/>
            <a:ext cx="11520" cy="79200"/>
            <a:chOff x="14393036" y="7913591"/>
            <a:chExt cx="11520" cy="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C63B7A5-BA73-B49E-88DD-DCBCD4F14EBE}"/>
                    </a:ext>
                  </a:extLst>
                </p14:cNvPr>
                <p14:cNvContentPartPr/>
                <p14:nvPr/>
              </p14:nvContentPartPr>
              <p14:xfrm>
                <a:off x="14404196" y="7913591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C63B7A5-BA73-B49E-88DD-DCBCD4F14E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41556" y="785059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4972F20-65DC-8882-A011-CC5B8A2DFD4D}"/>
                    </a:ext>
                  </a:extLst>
                </p14:cNvPr>
                <p14:cNvContentPartPr/>
                <p14:nvPr/>
              </p14:nvContentPartPr>
              <p14:xfrm>
                <a:off x="14393036" y="7992431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4972F20-65DC-8882-A011-CC5B8A2DFD4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30396" y="792943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8566"/>
            <a:ext cx="789598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Stack: Frontend &amp; Backend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4251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6946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React.js: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Dynamic and interactive user interfaces.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368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HTML, CSS, JavaScript: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Standard web development foundation.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419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Responsive UI: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Seamless experience across all devices.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841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Role-Based Dashboards: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Customized views for each user role.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892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Calendar &amp; Map Interfaces: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Intuitive tools for screen discovery and scheduling.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04251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26946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Spring Boot (Java):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Robust and scalable application framework.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4997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RESTful APIs: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Efficient communication between frontend and backend.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3048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AWS : 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Content validation and store content.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7470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PostgreSQL: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Reliable and powerful relational database.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1892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Sign-In: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Secure and convenient authentication.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6314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 Sessions: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Secure user session management.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0736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Rule-Based AI: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Intelligent recommendation logic.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5158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Server-Side Validation: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Ensuring content quality and security.</a:t>
            </a:r>
            <a:endParaRPr lang="en-US" sz="175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DC8C04-669C-EAF8-1A08-B61925F918D1}"/>
              </a:ext>
            </a:extLst>
          </p:cNvPr>
          <p:cNvGrpSpPr/>
          <p:nvPr/>
        </p:nvGrpSpPr>
        <p:grpSpPr>
          <a:xfrm>
            <a:off x="12869516" y="7681391"/>
            <a:ext cx="1593360" cy="451080"/>
            <a:chOff x="12869516" y="7681391"/>
            <a:chExt cx="1593360" cy="4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A67E631-8277-8728-5148-C25DCD1CD2B5}"/>
                    </a:ext>
                  </a:extLst>
                </p14:cNvPr>
                <p14:cNvContentPartPr/>
                <p14:nvPr/>
              </p14:nvContentPartPr>
              <p14:xfrm>
                <a:off x="12906956" y="7834391"/>
                <a:ext cx="1555920" cy="227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A67E631-8277-8728-5148-C25DCD1CD2B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44316" y="7771391"/>
                  <a:ext cx="1681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275CCE-DDF3-48D5-9A6B-36355C850657}"/>
                    </a:ext>
                  </a:extLst>
                </p14:cNvPr>
                <p14:cNvContentPartPr/>
                <p14:nvPr/>
              </p14:nvContentPartPr>
              <p14:xfrm>
                <a:off x="12940076" y="7924031"/>
                <a:ext cx="324720" cy="132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275CCE-DDF3-48D5-9A6B-36355C8506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877076" y="7861031"/>
                  <a:ext cx="450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4090EF-E7E7-AC01-C63F-11F904BCC473}"/>
                    </a:ext>
                  </a:extLst>
                </p14:cNvPr>
                <p14:cNvContentPartPr/>
                <p14:nvPr/>
              </p14:nvContentPartPr>
              <p14:xfrm>
                <a:off x="12869516" y="7681391"/>
                <a:ext cx="35640" cy="451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4090EF-E7E7-AC01-C63F-11F904BCC47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06876" y="7618751"/>
                  <a:ext cx="161280" cy="57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DD30763-4DC1-9379-2F85-60F35BFEFBB3}"/>
                  </a:ext>
                </a:extLst>
              </p14:cNvPr>
              <p14:cNvContentPartPr/>
              <p14:nvPr/>
            </p14:nvContentPartPr>
            <p14:xfrm>
              <a:off x="12963476" y="7822871"/>
              <a:ext cx="628920" cy="158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DD30763-4DC1-9379-2F85-60F35BFEFB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00836" y="7760231"/>
                <a:ext cx="754560" cy="28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829</Words>
  <Application>Microsoft Office PowerPoint</Application>
  <PresentationFormat>Custom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Lato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Tilak Vaghasiya</cp:lastModifiedBy>
  <cp:revision>3</cp:revision>
  <dcterms:created xsi:type="dcterms:W3CDTF">2026-01-09T16:11:14Z</dcterms:created>
  <dcterms:modified xsi:type="dcterms:W3CDTF">2026-01-09T16:21:09Z</dcterms:modified>
</cp:coreProperties>
</file>